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18"/>
  </p:notesMasterIdLst>
  <p:handoutMasterIdLst>
    <p:handoutMasterId r:id="rId19"/>
  </p:handoutMasterIdLst>
  <p:sldIdLst>
    <p:sldId id="257" r:id="rId5"/>
    <p:sldId id="389" r:id="rId6"/>
    <p:sldId id="384" r:id="rId7"/>
    <p:sldId id="317" r:id="rId8"/>
    <p:sldId id="279" r:id="rId9"/>
    <p:sldId id="270" r:id="rId10"/>
    <p:sldId id="281" r:id="rId11"/>
    <p:sldId id="392" r:id="rId12"/>
    <p:sldId id="272" r:id="rId13"/>
    <p:sldId id="268" r:id="rId14"/>
    <p:sldId id="393" r:id="rId15"/>
    <p:sldId id="321" r:id="rId16"/>
    <p:sldId id="39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p15:clr>
            <a:srgbClr val="F26B43"/>
          </p15:clr>
        </p15:guide>
        <p15:guide id="3"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CCFF"/>
    <a:srgbClr val="FFFFCC"/>
    <a:srgbClr val="CCFFFF"/>
    <a:srgbClr val="FF0000"/>
    <a:srgbClr val="FFFFFF"/>
    <a:srgbClr val="37335B"/>
    <a:srgbClr val="CCE8DA"/>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3725" autoAdjust="0"/>
  </p:normalViewPr>
  <p:slideViewPr>
    <p:cSldViewPr snapToGrid="0">
      <p:cViewPr varScale="1">
        <p:scale>
          <a:sx n="67" d="100"/>
          <a:sy n="67" d="100"/>
        </p:scale>
        <p:origin x="640" y="44"/>
      </p:cViewPr>
      <p:guideLst>
        <p:guide pos="3840"/>
        <p:guide orient="horz" pos="2160"/>
      </p:guideLst>
    </p:cSldViewPr>
  </p:slideViewPr>
  <p:outlineViewPr>
    <p:cViewPr>
      <p:scale>
        <a:sx n="33" d="100"/>
        <a:sy n="33" d="100"/>
      </p:scale>
      <p:origin x="0" y="-2709"/>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48" d="100"/>
          <a:sy n="48" d="100"/>
        </p:scale>
        <p:origin x="1911"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B2E815-0D19-41DC-B01B-4D608769620A}" type="doc">
      <dgm:prSet loTypeId="urn:microsoft.com/office/officeart/2016/7/layout/RoundedRectangleTimeline" loCatId="other" qsTypeId="urn:microsoft.com/office/officeart/2005/8/quickstyle/simple1" qsCatId="simple" csTypeId="urn:microsoft.com/office/officeart/2005/8/colors/colorful5" csCatId="colorful" phldr="1"/>
      <dgm:spPr/>
      <dgm:t>
        <a:bodyPr/>
        <a:lstStyle/>
        <a:p>
          <a:endParaRPr lang="en-US"/>
        </a:p>
      </dgm:t>
    </dgm:pt>
    <dgm:pt modelId="{4259F840-24E7-476F-9F30-482E46395856}">
      <dgm:prSet phldrT="[Text]" custT="1"/>
      <dgm:spPr/>
      <dgm:t>
        <a:bodyPr/>
        <a:lstStyle/>
        <a:p>
          <a:r>
            <a:rPr lang="en-US" sz="1800" dirty="0">
              <a:latin typeface="+mn-lt"/>
            </a:rPr>
            <a:t>Around 10/1	</a:t>
          </a:r>
        </a:p>
      </dgm:t>
    </dgm:pt>
    <dgm:pt modelId="{FCE8068D-7E50-4749-A8D0-ADEDAC5637B3}" type="parTrans" cxnId="{42EE41D1-3C16-4937-BB38-B076896C09A0}">
      <dgm:prSet/>
      <dgm:spPr/>
      <dgm:t>
        <a:bodyPr/>
        <a:lstStyle/>
        <a:p>
          <a:endParaRPr lang="en-US" sz="1800">
            <a:latin typeface="+mn-lt"/>
          </a:endParaRPr>
        </a:p>
      </dgm:t>
    </dgm:pt>
    <dgm:pt modelId="{DCC444A4-F20A-48F5-A61E-47BFFF185A57}" type="sibTrans" cxnId="{42EE41D1-3C16-4937-BB38-B076896C09A0}">
      <dgm:prSet/>
      <dgm:spPr/>
      <dgm:t>
        <a:bodyPr/>
        <a:lstStyle/>
        <a:p>
          <a:endParaRPr lang="en-US" sz="1800">
            <a:latin typeface="+mn-lt"/>
          </a:endParaRPr>
        </a:p>
      </dgm:t>
    </dgm:pt>
    <dgm:pt modelId="{B54C8F6C-BE1E-4EAB-B7A0-48DE01FFAA36}">
      <dgm:prSet phldrT="[Text]" custT="1"/>
      <dgm:spPr/>
      <dgm:t>
        <a:bodyPr/>
        <a:lstStyle/>
        <a:p>
          <a:pPr>
            <a:buFont typeface="Symbol" panose="05050102010706020507" pitchFamily="18" charset="2"/>
            <a:buChar char=""/>
          </a:pPr>
          <a:r>
            <a:rPr lang="en-US" sz="1800" dirty="0">
              <a:latin typeface="+mn-lt"/>
            </a:rPr>
            <a:t>Leave Scramble</a:t>
          </a:r>
        </a:p>
        <a:p>
          <a:pPr>
            <a:buFont typeface="Symbol" panose="05050102010706020507" pitchFamily="18" charset="2"/>
            <a:buChar char=""/>
          </a:pPr>
          <a:r>
            <a:rPr lang="en-US" sz="1800" dirty="0">
              <a:latin typeface="+mn-lt"/>
            </a:rPr>
            <a:t> announcement</a:t>
          </a:r>
        </a:p>
      </dgm:t>
    </dgm:pt>
    <dgm:pt modelId="{8DE7CD45-B7C0-432E-B819-6A7D97E31315}" type="parTrans" cxnId="{770CA1CC-3DDD-451E-AE83-A71CA570260C}">
      <dgm:prSet/>
      <dgm:spPr/>
      <dgm:t>
        <a:bodyPr/>
        <a:lstStyle/>
        <a:p>
          <a:endParaRPr lang="en-US" sz="1800">
            <a:latin typeface="+mn-lt"/>
          </a:endParaRPr>
        </a:p>
      </dgm:t>
    </dgm:pt>
    <dgm:pt modelId="{C33B8BEF-A818-4A2F-A99A-E2B29895E184}" type="sibTrans" cxnId="{770CA1CC-3DDD-451E-AE83-A71CA570260C}">
      <dgm:prSet/>
      <dgm:spPr/>
      <dgm:t>
        <a:bodyPr/>
        <a:lstStyle/>
        <a:p>
          <a:endParaRPr lang="en-US" sz="1800">
            <a:latin typeface="+mn-lt"/>
          </a:endParaRPr>
        </a:p>
      </dgm:t>
    </dgm:pt>
    <dgm:pt modelId="{E4033A39-DCC4-4038-9562-AEDDBBB37A99}">
      <dgm:prSet phldrT="[Text]" custT="1"/>
      <dgm:spPr/>
      <dgm:t>
        <a:bodyPr/>
        <a:lstStyle/>
        <a:p>
          <a:r>
            <a:rPr lang="en-US" sz="1800" dirty="0">
              <a:latin typeface="+mn-lt"/>
            </a:rPr>
            <a:t>10/15 to 11/15</a:t>
          </a:r>
        </a:p>
      </dgm:t>
    </dgm:pt>
    <dgm:pt modelId="{048EEAE6-78BA-4B00-B7BB-9C22DBB1E8F4}" type="parTrans" cxnId="{32EF2862-2950-4DF8-BEA8-CD19460CCA31}">
      <dgm:prSet/>
      <dgm:spPr/>
      <dgm:t>
        <a:bodyPr/>
        <a:lstStyle/>
        <a:p>
          <a:endParaRPr lang="en-US" sz="1800">
            <a:latin typeface="+mn-lt"/>
          </a:endParaRPr>
        </a:p>
      </dgm:t>
    </dgm:pt>
    <dgm:pt modelId="{80AB0E5B-0C58-465D-A545-5B21133D2849}" type="sibTrans" cxnId="{32EF2862-2950-4DF8-BEA8-CD19460CCA31}">
      <dgm:prSet/>
      <dgm:spPr/>
      <dgm:t>
        <a:bodyPr/>
        <a:lstStyle/>
        <a:p>
          <a:endParaRPr lang="en-US" sz="1800">
            <a:latin typeface="+mn-lt"/>
          </a:endParaRPr>
        </a:p>
      </dgm:t>
    </dgm:pt>
    <dgm:pt modelId="{A4C0B4E4-70AD-4901-9E3F-7EA25DD6DAA1}">
      <dgm:prSet phldrT="[Text]" custT="1"/>
      <dgm:spPr/>
      <dgm:t>
        <a:bodyPr/>
        <a:lstStyle/>
        <a:p>
          <a:pPr>
            <a:buFont typeface="Symbol" panose="05050102010706020507" pitchFamily="18" charset="2"/>
            <a:buChar char=""/>
          </a:pPr>
          <a:r>
            <a:rPr lang="en-US" sz="1800" dirty="0">
              <a:latin typeface="+mn-lt"/>
            </a:rPr>
            <a:t>Employee enters leave in the certified electronic system.  Currently VATAS.</a:t>
          </a:r>
        </a:p>
      </dgm:t>
    </dgm:pt>
    <dgm:pt modelId="{701D9033-BAD3-4299-933F-A47AFDC2ECD0}" type="parTrans" cxnId="{5E74CB62-E52E-4CEE-8AA1-9812BFC0D67E}">
      <dgm:prSet/>
      <dgm:spPr/>
      <dgm:t>
        <a:bodyPr/>
        <a:lstStyle/>
        <a:p>
          <a:endParaRPr lang="en-US" sz="1800">
            <a:latin typeface="+mn-lt"/>
          </a:endParaRPr>
        </a:p>
      </dgm:t>
    </dgm:pt>
    <dgm:pt modelId="{657DB10D-2517-48AA-B970-6D815DBD4123}" type="sibTrans" cxnId="{5E74CB62-E52E-4CEE-8AA1-9812BFC0D67E}">
      <dgm:prSet/>
      <dgm:spPr/>
      <dgm:t>
        <a:bodyPr/>
        <a:lstStyle/>
        <a:p>
          <a:endParaRPr lang="en-US" sz="1800">
            <a:latin typeface="+mn-lt"/>
          </a:endParaRPr>
        </a:p>
      </dgm:t>
    </dgm:pt>
    <dgm:pt modelId="{87BF7896-20EA-4E8F-B6F4-A34EC5C9CB50}">
      <dgm:prSet phldrT="[Text]" custT="1"/>
      <dgm:spPr/>
      <dgm:t>
        <a:bodyPr/>
        <a:lstStyle/>
        <a:p>
          <a:r>
            <a:rPr lang="en-US" sz="1800" dirty="0">
              <a:latin typeface="+mn-lt"/>
            </a:rPr>
            <a:t>11/16 to 12/15</a:t>
          </a:r>
        </a:p>
      </dgm:t>
    </dgm:pt>
    <dgm:pt modelId="{05E47BA5-F724-4AEE-9B5B-401F18E028E6}" type="parTrans" cxnId="{92330C11-C197-4512-BDA4-8D8A69AF7D1C}">
      <dgm:prSet/>
      <dgm:spPr/>
      <dgm:t>
        <a:bodyPr/>
        <a:lstStyle/>
        <a:p>
          <a:endParaRPr lang="en-US" sz="1800">
            <a:latin typeface="+mn-lt"/>
          </a:endParaRPr>
        </a:p>
      </dgm:t>
    </dgm:pt>
    <dgm:pt modelId="{D63CE73E-35DE-48C3-8753-7648BC953C0D}" type="sibTrans" cxnId="{92330C11-C197-4512-BDA4-8D8A69AF7D1C}">
      <dgm:prSet/>
      <dgm:spPr/>
      <dgm:t>
        <a:bodyPr/>
        <a:lstStyle/>
        <a:p>
          <a:endParaRPr lang="en-US" sz="1800">
            <a:latin typeface="+mn-lt"/>
          </a:endParaRPr>
        </a:p>
      </dgm:t>
    </dgm:pt>
    <dgm:pt modelId="{43CBB0A2-9D75-4264-8A30-3E8974B40658}">
      <dgm:prSet phldrT="[Text]" custT="1"/>
      <dgm:spPr/>
      <dgm:t>
        <a:bodyPr/>
        <a:lstStyle/>
        <a:p>
          <a:pPr>
            <a:buFont typeface="Symbol" panose="05050102010706020507" pitchFamily="18" charset="2"/>
            <a:buChar char=""/>
          </a:pPr>
          <a:r>
            <a:rPr lang="en-US" sz="1800" dirty="0">
              <a:latin typeface="+mn-lt"/>
            </a:rPr>
            <a:t>Supervisors</a:t>
          </a:r>
          <a:r>
            <a:rPr lang="en-US" sz="1800" baseline="0" dirty="0">
              <a:latin typeface="+mn-lt"/>
            </a:rPr>
            <a:t> approve </a:t>
          </a:r>
        </a:p>
        <a:p>
          <a:pPr>
            <a:buFont typeface="Symbol" panose="05050102010706020507" pitchFamily="18" charset="2"/>
            <a:buChar char=""/>
          </a:pPr>
          <a:r>
            <a:rPr lang="en-US" sz="1800" baseline="0" dirty="0">
              <a:latin typeface="+mn-lt"/>
            </a:rPr>
            <a:t>or deny leave entries.</a:t>
          </a:r>
          <a:endParaRPr lang="en-US" sz="1800" dirty="0">
            <a:latin typeface="+mn-lt"/>
          </a:endParaRPr>
        </a:p>
      </dgm:t>
    </dgm:pt>
    <dgm:pt modelId="{F806E590-5F8E-48A1-96AC-9E738290D2ED}" type="parTrans" cxnId="{4D2DF581-8128-4440-9E51-29109DC6ED52}">
      <dgm:prSet/>
      <dgm:spPr/>
      <dgm:t>
        <a:bodyPr/>
        <a:lstStyle/>
        <a:p>
          <a:endParaRPr lang="en-US" sz="1800">
            <a:latin typeface="+mn-lt"/>
          </a:endParaRPr>
        </a:p>
      </dgm:t>
    </dgm:pt>
    <dgm:pt modelId="{20F77EFB-335C-4BC3-AD95-8421EDF343E6}" type="sibTrans" cxnId="{4D2DF581-8128-4440-9E51-29109DC6ED52}">
      <dgm:prSet/>
      <dgm:spPr/>
      <dgm:t>
        <a:bodyPr/>
        <a:lstStyle/>
        <a:p>
          <a:endParaRPr lang="en-US" sz="1800">
            <a:latin typeface="+mn-lt"/>
          </a:endParaRPr>
        </a:p>
      </dgm:t>
    </dgm:pt>
    <dgm:pt modelId="{3DE6FF16-CA4D-4D34-ABEB-8BE6A40B5E52}">
      <dgm:prSet phldrT="[Text]" custT="1"/>
      <dgm:spPr/>
      <dgm:t>
        <a:bodyPr/>
        <a:lstStyle/>
        <a:p>
          <a:pPr>
            <a:buFont typeface="Symbol" panose="05050102010706020507" pitchFamily="18" charset="2"/>
            <a:buChar char=""/>
          </a:pPr>
          <a:r>
            <a:rPr lang="en-US" sz="1800" dirty="0">
              <a:latin typeface="+mn-lt"/>
            </a:rPr>
            <a:t>Post by 12/31</a:t>
          </a:r>
        </a:p>
      </dgm:t>
    </dgm:pt>
    <dgm:pt modelId="{DA9CCCCB-8206-4757-82C8-F885E9D238B5}" type="parTrans" cxnId="{636DE8C5-F706-4BA5-855F-85FD2239E2BE}">
      <dgm:prSet/>
      <dgm:spPr/>
      <dgm:t>
        <a:bodyPr/>
        <a:lstStyle/>
        <a:p>
          <a:endParaRPr lang="en-US" sz="1800"/>
        </a:p>
      </dgm:t>
    </dgm:pt>
    <dgm:pt modelId="{986162A7-6F89-4679-B40E-33A17DA21B73}" type="sibTrans" cxnId="{636DE8C5-F706-4BA5-855F-85FD2239E2BE}">
      <dgm:prSet/>
      <dgm:spPr/>
      <dgm:t>
        <a:bodyPr/>
        <a:lstStyle/>
        <a:p>
          <a:endParaRPr lang="en-US" sz="1800"/>
        </a:p>
      </dgm:t>
    </dgm:pt>
    <dgm:pt modelId="{AC76BE15-3E8A-498B-91BD-CF772C26B6F1}">
      <dgm:prSet phldrT="[Text]" custT="1"/>
      <dgm:spPr/>
      <dgm:t>
        <a:bodyPr/>
        <a:lstStyle/>
        <a:p>
          <a:pPr>
            <a:buFont typeface="Symbol" panose="05050102010706020507" pitchFamily="18" charset="2"/>
            <a:buChar char=""/>
          </a:pPr>
          <a:r>
            <a:rPr lang="en-US" sz="1800" dirty="0">
              <a:latin typeface="+mn-lt"/>
            </a:rPr>
            <a:t>12/31</a:t>
          </a:r>
        </a:p>
      </dgm:t>
    </dgm:pt>
    <dgm:pt modelId="{00CCB400-064A-4EF5-9806-9534D9AC69AD}" type="parTrans" cxnId="{140A4778-8248-44DE-B78A-23C578A77D7E}">
      <dgm:prSet/>
      <dgm:spPr/>
      <dgm:t>
        <a:bodyPr/>
        <a:lstStyle/>
        <a:p>
          <a:endParaRPr lang="en-US" sz="1800"/>
        </a:p>
      </dgm:t>
    </dgm:pt>
    <dgm:pt modelId="{662A3D6E-7238-444F-BC0B-C7A4321261DB}" type="sibTrans" cxnId="{140A4778-8248-44DE-B78A-23C578A77D7E}">
      <dgm:prSet/>
      <dgm:spPr/>
      <dgm:t>
        <a:bodyPr/>
        <a:lstStyle/>
        <a:p>
          <a:endParaRPr lang="en-US" sz="1800"/>
        </a:p>
      </dgm:t>
    </dgm:pt>
    <dgm:pt modelId="{73820394-2159-4075-9E6F-217263B07F8B}">
      <dgm:prSet phldrT="[Text]" custT="1"/>
      <dgm:spPr/>
      <dgm:t>
        <a:bodyPr/>
        <a:lstStyle/>
        <a:p>
          <a:pPr>
            <a:lnSpc>
              <a:spcPct val="100000"/>
            </a:lnSpc>
            <a:spcAft>
              <a:spcPts val="0"/>
            </a:spcAft>
            <a:buFont typeface="Symbol" panose="05050102010706020507" pitchFamily="18" charset="2"/>
            <a:buChar char=""/>
          </a:pPr>
          <a:r>
            <a:rPr lang="en-US" sz="1800" dirty="0">
              <a:latin typeface="+mn-lt"/>
            </a:rPr>
            <a:t>All</a:t>
          </a:r>
          <a:r>
            <a:rPr lang="en-US" sz="1800" baseline="0" dirty="0">
              <a:latin typeface="+mn-lt"/>
            </a:rPr>
            <a:t> pending leave will </a:t>
          </a:r>
        </a:p>
        <a:p>
          <a:pPr>
            <a:lnSpc>
              <a:spcPct val="100000"/>
            </a:lnSpc>
            <a:spcAft>
              <a:spcPts val="0"/>
            </a:spcAft>
            <a:buFont typeface="Symbol" panose="05050102010706020507" pitchFamily="18" charset="2"/>
            <a:buChar char=""/>
          </a:pPr>
          <a:r>
            <a:rPr lang="en-US" sz="1800" baseline="0" dirty="0">
              <a:latin typeface="+mn-lt"/>
            </a:rPr>
            <a:t>be addressed or </a:t>
          </a:r>
        </a:p>
        <a:p>
          <a:pPr>
            <a:lnSpc>
              <a:spcPct val="100000"/>
            </a:lnSpc>
            <a:spcAft>
              <a:spcPts val="0"/>
            </a:spcAft>
            <a:buFont typeface="Symbol" panose="05050102010706020507" pitchFamily="18" charset="2"/>
            <a:buChar char=""/>
          </a:pPr>
          <a:r>
            <a:rPr lang="en-US" sz="1800" baseline="0" dirty="0">
              <a:latin typeface="+mn-lt"/>
            </a:rPr>
            <a:t>union will be </a:t>
          </a:r>
        </a:p>
        <a:p>
          <a:pPr>
            <a:lnSpc>
              <a:spcPct val="100000"/>
            </a:lnSpc>
            <a:spcAft>
              <a:spcPts val="0"/>
            </a:spcAft>
            <a:buFont typeface="Symbol" panose="05050102010706020507" pitchFamily="18" charset="2"/>
            <a:buChar char=""/>
          </a:pPr>
          <a:r>
            <a:rPr lang="en-US" sz="1800" baseline="0" dirty="0">
              <a:latin typeface="+mn-lt"/>
            </a:rPr>
            <a:t>forced to file.</a:t>
          </a:r>
          <a:endParaRPr lang="en-US" sz="1800" dirty="0">
            <a:latin typeface="+mn-lt"/>
          </a:endParaRPr>
        </a:p>
      </dgm:t>
    </dgm:pt>
    <dgm:pt modelId="{A861A835-3A0D-4B09-8870-87D7FDC7B27F}" type="parTrans" cxnId="{19CF03A0-47BE-4ABD-A62C-A27E16D6C5A3}">
      <dgm:prSet/>
      <dgm:spPr/>
      <dgm:t>
        <a:bodyPr/>
        <a:lstStyle/>
        <a:p>
          <a:endParaRPr lang="en-US" sz="1800"/>
        </a:p>
      </dgm:t>
    </dgm:pt>
    <dgm:pt modelId="{D383A36B-470D-499F-AE13-85A6B2495524}" type="sibTrans" cxnId="{19CF03A0-47BE-4ABD-A62C-A27E16D6C5A3}">
      <dgm:prSet/>
      <dgm:spPr/>
      <dgm:t>
        <a:bodyPr/>
        <a:lstStyle/>
        <a:p>
          <a:endParaRPr lang="en-US" sz="1800"/>
        </a:p>
      </dgm:t>
    </dgm:pt>
    <dgm:pt modelId="{C032D242-8D23-4EEC-A10A-7B0691E5A409}">
      <dgm:prSet phldrT="[Text]" custT="1"/>
      <dgm:spPr/>
      <dgm:t>
        <a:bodyPr/>
        <a:lstStyle/>
        <a:p>
          <a:pPr>
            <a:buFont typeface="Symbol" panose="05050102010706020507" pitchFamily="18" charset="2"/>
            <a:buChar char=""/>
          </a:pPr>
          <a:r>
            <a:rPr lang="en-US" sz="1800" dirty="0">
              <a:latin typeface="+mn-lt"/>
            </a:rPr>
            <a:t>Supervisors may discuss worked holidays or worked weekends</a:t>
          </a:r>
        </a:p>
      </dgm:t>
    </dgm:pt>
    <dgm:pt modelId="{167DA838-BF1F-42A4-81E8-806F40795A14}" type="parTrans" cxnId="{D9403C73-FB83-47D6-85AE-067D49ED63F2}">
      <dgm:prSet/>
      <dgm:spPr/>
      <dgm:t>
        <a:bodyPr/>
        <a:lstStyle/>
        <a:p>
          <a:endParaRPr lang="en-US" sz="1800"/>
        </a:p>
      </dgm:t>
    </dgm:pt>
    <dgm:pt modelId="{7EFA60CA-572D-434D-B452-A4ACBAEB4D2C}" type="sibTrans" cxnId="{D9403C73-FB83-47D6-85AE-067D49ED63F2}">
      <dgm:prSet/>
      <dgm:spPr/>
      <dgm:t>
        <a:bodyPr/>
        <a:lstStyle/>
        <a:p>
          <a:endParaRPr lang="en-US" sz="1800"/>
        </a:p>
      </dgm:t>
    </dgm:pt>
    <dgm:pt modelId="{B9511790-9CD1-49C9-A769-EEC54413CE9E}">
      <dgm:prSet phldrT="[Text]" custT="1"/>
      <dgm:spPr/>
      <dgm:t>
        <a:bodyPr/>
        <a:lstStyle/>
        <a:p>
          <a:pPr>
            <a:buFont typeface="Symbol" panose="05050102010706020507" pitchFamily="18" charset="2"/>
            <a:buChar char=""/>
          </a:pPr>
          <a:r>
            <a:rPr lang="en-US" sz="1800">
              <a:latin typeface="+mn-lt"/>
            </a:rPr>
            <a:t> </a:t>
          </a:r>
          <a:r>
            <a:rPr lang="en-US" sz="1800" dirty="0">
              <a:latin typeface="+mn-lt"/>
            </a:rPr>
            <a:t>for the next year</a:t>
          </a:r>
        </a:p>
      </dgm:t>
    </dgm:pt>
    <dgm:pt modelId="{B02E398F-8588-4B10-BC2A-A78436018F1E}" type="parTrans" cxnId="{FC48DF60-39F3-44AB-BFBA-1ED211C52693}">
      <dgm:prSet/>
      <dgm:spPr/>
      <dgm:t>
        <a:bodyPr/>
        <a:lstStyle/>
        <a:p>
          <a:endParaRPr lang="en-US"/>
        </a:p>
      </dgm:t>
    </dgm:pt>
    <dgm:pt modelId="{F2BE1E13-1B89-41D4-9A6D-89BAEEBF594B}" type="sibTrans" cxnId="{FC48DF60-39F3-44AB-BFBA-1ED211C52693}">
      <dgm:prSet/>
      <dgm:spPr/>
      <dgm:t>
        <a:bodyPr/>
        <a:lstStyle/>
        <a:p>
          <a:endParaRPr lang="en-US"/>
        </a:p>
      </dgm:t>
    </dgm:pt>
    <dgm:pt modelId="{196C9F68-3606-4282-A4C6-4485F1280B5F}" type="pres">
      <dgm:prSet presAssocID="{E5B2E815-0D19-41DC-B01B-4D608769620A}" presName="Name0" presStyleCnt="0">
        <dgm:presLayoutVars>
          <dgm:chMax/>
          <dgm:chPref/>
          <dgm:animLvl val="lvl"/>
        </dgm:presLayoutVars>
      </dgm:prSet>
      <dgm:spPr/>
    </dgm:pt>
    <dgm:pt modelId="{68D8AC18-502F-4825-B069-75605ADB3A40}" type="pres">
      <dgm:prSet presAssocID="{4259F840-24E7-476F-9F30-482E46395856}" presName="composite1" presStyleCnt="0"/>
      <dgm:spPr/>
    </dgm:pt>
    <dgm:pt modelId="{E088D226-49D7-4C30-90DC-CA1755D98829}" type="pres">
      <dgm:prSet presAssocID="{4259F840-24E7-476F-9F30-482E46395856}" presName="parent1" presStyleLbl="alignNode1" presStyleIdx="0" presStyleCnt="5" custLinFactNeighborX="905">
        <dgm:presLayoutVars>
          <dgm:chMax val="1"/>
          <dgm:chPref val="1"/>
          <dgm:bulletEnabled val="1"/>
        </dgm:presLayoutVars>
      </dgm:prSet>
      <dgm:spPr/>
    </dgm:pt>
    <dgm:pt modelId="{45A02F84-C6CB-43F5-AEE4-3EA66C2BD25F}" type="pres">
      <dgm:prSet presAssocID="{4259F840-24E7-476F-9F30-482E46395856}" presName="Childtext1" presStyleLbl="revTx" presStyleIdx="0" presStyleCnt="5">
        <dgm:presLayoutVars>
          <dgm:bulletEnabled val="1"/>
        </dgm:presLayoutVars>
      </dgm:prSet>
      <dgm:spPr/>
    </dgm:pt>
    <dgm:pt modelId="{6BA46904-CB7C-4538-BD49-D3891EF19552}" type="pres">
      <dgm:prSet presAssocID="{4259F840-24E7-476F-9F30-482E46395856}" presName="ConnectLine1" presStyleLbl="sibTrans1D1" presStyleIdx="0" presStyleCnt="5"/>
      <dgm:spPr>
        <a:noFill/>
        <a:ln w="6350" cap="flat" cmpd="sng" algn="ctr">
          <a:solidFill>
            <a:schemeClr val="accent5">
              <a:hueOff val="0"/>
              <a:satOff val="0"/>
              <a:lumOff val="0"/>
              <a:alphaOff val="0"/>
            </a:schemeClr>
          </a:solidFill>
          <a:prstDash val="dash"/>
          <a:miter lim="800000"/>
        </a:ln>
        <a:effectLst/>
      </dgm:spPr>
    </dgm:pt>
    <dgm:pt modelId="{049FDBD0-77FE-49D1-A275-A272C8C5E426}" type="pres">
      <dgm:prSet presAssocID="{4259F840-24E7-476F-9F30-482E46395856}" presName="ConnectLineEnd1" presStyleLbl="lnNode1" presStyleIdx="0" presStyleCnt="5"/>
      <dgm:spPr/>
    </dgm:pt>
    <dgm:pt modelId="{CB26EA94-33BB-4F98-9E1E-2237D4831263}" type="pres">
      <dgm:prSet presAssocID="{4259F840-24E7-476F-9F30-482E46395856}" presName="EmptyPane1" presStyleCnt="0"/>
      <dgm:spPr/>
    </dgm:pt>
    <dgm:pt modelId="{606F1DBF-510E-4065-ACCB-3EBDA85CFB92}" type="pres">
      <dgm:prSet presAssocID="{DCC444A4-F20A-48F5-A61E-47BFFF185A57}" presName="spaceBetweenRectangles1" presStyleCnt="0"/>
      <dgm:spPr/>
    </dgm:pt>
    <dgm:pt modelId="{07989479-D1A2-4D15-AA3A-B0CFFB9F91D9}" type="pres">
      <dgm:prSet presAssocID="{E4033A39-DCC4-4038-9562-AEDDBBB37A99}" presName="composite1" presStyleCnt="0"/>
      <dgm:spPr/>
    </dgm:pt>
    <dgm:pt modelId="{539615E2-3277-4D8E-8484-FF5088C8BF01}" type="pres">
      <dgm:prSet presAssocID="{E4033A39-DCC4-4038-9562-AEDDBBB37A99}" presName="parent1" presStyleLbl="alignNode1" presStyleIdx="1" presStyleCnt="5">
        <dgm:presLayoutVars>
          <dgm:chMax val="1"/>
          <dgm:chPref val="1"/>
          <dgm:bulletEnabled val="1"/>
        </dgm:presLayoutVars>
      </dgm:prSet>
      <dgm:spPr/>
    </dgm:pt>
    <dgm:pt modelId="{FEBD3C2A-A340-470A-A475-AE614EA07678}" type="pres">
      <dgm:prSet presAssocID="{E4033A39-DCC4-4038-9562-AEDDBBB37A99}" presName="Childtext1" presStyleLbl="revTx" presStyleIdx="1" presStyleCnt="5">
        <dgm:presLayoutVars>
          <dgm:bulletEnabled val="1"/>
        </dgm:presLayoutVars>
      </dgm:prSet>
      <dgm:spPr/>
    </dgm:pt>
    <dgm:pt modelId="{080474C8-0FEA-4FD1-97F1-0978CFB4A37F}" type="pres">
      <dgm:prSet presAssocID="{E4033A39-DCC4-4038-9562-AEDDBBB37A99}" presName="ConnectLine1" presStyleLbl="sibTrans1D1" presStyleIdx="1" presStyleCnt="5"/>
      <dgm:spPr>
        <a:noFill/>
        <a:ln w="6350" cap="flat" cmpd="sng" algn="ctr">
          <a:solidFill>
            <a:schemeClr val="accent5">
              <a:hueOff val="90002"/>
              <a:satOff val="2173"/>
              <a:lumOff val="-10490"/>
              <a:alphaOff val="0"/>
            </a:schemeClr>
          </a:solidFill>
          <a:prstDash val="dash"/>
          <a:miter lim="800000"/>
        </a:ln>
        <a:effectLst/>
      </dgm:spPr>
    </dgm:pt>
    <dgm:pt modelId="{4797FB61-2602-4A58-81E6-6F133DB1E419}" type="pres">
      <dgm:prSet presAssocID="{E4033A39-DCC4-4038-9562-AEDDBBB37A99}" presName="ConnectLineEnd1" presStyleLbl="lnNode1" presStyleIdx="1" presStyleCnt="5"/>
      <dgm:spPr/>
    </dgm:pt>
    <dgm:pt modelId="{3ADF0AE3-D759-4F4F-8135-572855211847}" type="pres">
      <dgm:prSet presAssocID="{E4033A39-DCC4-4038-9562-AEDDBBB37A99}" presName="EmptyPane1" presStyleCnt="0"/>
      <dgm:spPr/>
    </dgm:pt>
    <dgm:pt modelId="{B0CD7A53-7149-45F2-83E8-36717D7878A1}" type="pres">
      <dgm:prSet presAssocID="{80AB0E5B-0C58-465D-A545-5B21133D2849}" presName="spaceBetweenRectangles1" presStyleCnt="0"/>
      <dgm:spPr/>
    </dgm:pt>
    <dgm:pt modelId="{FB379A6E-C0F9-420B-90FC-2785E757E6AE}" type="pres">
      <dgm:prSet presAssocID="{87BF7896-20EA-4E8F-B6F4-A34EC5C9CB50}" presName="composite1" presStyleCnt="0"/>
      <dgm:spPr/>
    </dgm:pt>
    <dgm:pt modelId="{9D82041D-873A-4600-A9C7-C0A0ADFB138B}" type="pres">
      <dgm:prSet presAssocID="{87BF7896-20EA-4E8F-B6F4-A34EC5C9CB50}" presName="parent1" presStyleLbl="alignNode1" presStyleIdx="2" presStyleCnt="5">
        <dgm:presLayoutVars>
          <dgm:chMax val="1"/>
          <dgm:chPref val="1"/>
          <dgm:bulletEnabled val="1"/>
        </dgm:presLayoutVars>
      </dgm:prSet>
      <dgm:spPr/>
    </dgm:pt>
    <dgm:pt modelId="{80CDBBF8-C6B4-4166-87C1-DC9120CC7586}" type="pres">
      <dgm:prSet presAssocID="{87BF7896-20EA-4E8F-B6F4-A34EC5C9CB50}" presName="Childtext1" presStyleLbl="revTx" presStyleIdx="2" presStyleCnt="5">
        <dgm:presLayoutVars>
          <dgm:bulletEnabled val="1"/>
        </dgm:presLayoutVars>
      </dgm:prSet>
      <dgm:spPr/>
    </dgm:pt>
    <dgm:pt modelId="{89759DE5-9F8A-470E-A6D8-F13BB4DEE93D}" type="pres">
      <dgm:prSet presAssocID="{87BF7896-20EA-4E8F-B6F4-A34EC5C9CB50}" presName="ConnectLine1" presStyleLbl="sibTrans1D1" presStyleIdx="2" presStyleCnt="5"/>
      <dgm:spPr>
        <a:noFill/>
        <a:ln w="6350" cap="flat" cmpd="sng" algn="ctr">
          <a:solidFill>
            <a:schemeClr val="accent5">
              <a:hueOff val="180003"/>
              <a:satOff val="4346"/>
              <a:lumOff val="-20980"/>
              <a:alphaOff val="0"/>
            </a:schemeClr>
          </a:solidFill>
          <a:prstDash val="dash"/>
          <a:miter lim="800000"/>
        </a:ln>
        <a:effectLst/>
      </dgm:spPr>
    </dgm:pt>
    <dgm:pt modelId="{07CCF286-8B46-4A20-ACAC-84BA2D6EFBBC}" type="pres">
      <dgm:prSet presAssocID="{87BF7896-20EA-4E8F-B6F4-A34EC5C9CB50}" presName="ConnectLineEnd1" presStyleLbl="lnNode1" presStyleIdx="2" presStyleCnt="5"/>
      <dgm:spPr/>
    </dgm:pt>
    <dgm:pt modelId="{4624FC32-5405-42B1-B5CC-DF0659852A58}" type="pres">
      <dgm:prSet presAssocID="{87BF7896-20EA-4E8F-B6F4-A34EC5C9CB50}" presName="EmptyPane1" presStyleCnt="0"/>
      <dgm:spPr/>
    </dgm:pt>
    <dgm:pt modelId="{8C327064-3851-4ECF-AAB7-82B51711041E}" type="pres">
      <dgm:prSet presAssocID="{D63CE73E-35DE-48C3-8753-7648BC953C0D}" presName="spaceBetweenRectangles1" presStyleCnt="0"/>
      <dgm:spPr/>
    </dgm:pt>
    <dgm:pt modelId="{3ADEA4DF-6814-494D-9D3D-41947417052B}" type="pres">
      <dgm:prSet presAssocID="{3DE6FF16-CA4D-4D34-ABEB-8BE6A40B5E52}" presName="composite1" presStyleCnt="0"/>
      <dgm:spPr/>
    </dgm:pt>
    <dgm:pt modelId="{74CD3FF2-195B-429B-BC6F-5B5A7FED2BE2}" type="pres">
      <dgm:prSet presAssocID="{3DE6FF16-CA4D-4D34-ABEB-8BE6A40B5E52}" presName="parent1" presStyleLbl="alignNode1" presStyleIdx="3" presStyleCnt="5">
        <dgm:presLayoutVars>
          <dgm:chMax val="1"/>
          <dgm:chPref val="1"/>
          <dgm:bulletEnabled val="1"/>
        </dgm:presLayoutVars>
      </dgm:prSet>
      <dgm:spPr/>
    </dgm:pt>
    <dgm:pt modelId="{1BB5FD64-47F9-47A3-911F-535BFE17A3B9}" type="pres">
      <dgm:prSet presAssocID="{3DE6FF16-CA4D-4D34-ABEB-8BE6A40B5E52}" presName="Childtext1" presStyleLbl="revTx" presStyleIdx="3" presStyleCnt="5">
        <dgm:presLayoutVars>
          <dgm:bulletEnabled val="1"/>
        </dgm:presLayoutVars>
      </dgm:prSet>
      <dgm:spPr/>
    </dgm:pt>
    <dgm:pt modelId="{FE9B27EB-7AC7-485A-9A55-41E8118F9EAF}" type="pres">
      <dgm:prSet presAssocID="{3DE6FF16-CA4D-4D34-ABEB-8BE6A40B5E52}" presName="ConnectLine1" presStyleLbl="sibTrans1D1" presStyleIdx="3" presStyleCnt="5"/>
      <dgm:spPr>
        <a:noFill/>
        <a:ln w="6350" cap="flat" cmpd="sng" algn="ctr">
          <a:solidFill>
            <a:schemeClr val="accent5">
              <a:hueOff val="270005"/>
              <a:satOff val="6519"/>
              <a:lumOff val="-31471"/>
              <a:alphaOff val="0"/>
            </a:schemeClr>
          </a:solidFill>
          <a:prstDash val="dash"/>
          <a:miter lim="800000"/>
        </a:ln>
        <a:effectLst/>
      </dgm:spPr>
    </dgm:pt>
    <dgm:pt modelId="{46BD4721-4664-4AD0-9F11-DBE7E0B207D5}" type="pres">
      <dgm:prSet presAssocID="{3DE6FF16-CA4D-4D34-ABEB-8BE6A40B5E52}" presName="ConnectLineEnd1" presStyleLbl="lnNode1" presStyleIdx="3" presStyleCnt="5"/>
      <dgm:spPr/>
    </dgm:pt>
    <dgm:pt modelId="{69028BD0-349D-4B47-B1F4-B64C6478DE3C}" type="pres">
      <dgm:prSet presAssocID="{3DE6FF16-CA4D-4D34-ABEB-8BE6A40B5E52}" presName="EmptyPane1" presStyleCnt="0"/>
      <dgm:spPr/>
    </dgm:pt>
    <dgm:pt modelId="{619CFBB1-86F5-45A6-80BA-23F97450662F}" type="pres">
      <dgm:prSet presAssocID="{986162A7-6F89-4679-B40E-33A17DA21B73}" presName="spaceBetweenRectangles1" presStyleCnt="0"/>
      <dgm:spPr/>
    </dgm:pt>
    <dgm:pt modelId="{E4E0A96A-AF87-442A-A1A3-64B8F3CFC7FE}" type="pres">
      <dgm:prSet presAssocID="{AC76BE15-3E8A-498B-91BD-CF772C26B6F1}" presName="composite1" presStyleCnt="0"/>
      <dgm:spPr/>
    </dgm:pt>
    <dgm:pt modelId="{483E7832-9872-48C4-8E65-DCB39D4CDBDF}" type="pres">
      <dgm:prSet presAssocID="{AC76BE15-3E8A-498B-91BD-CF772C26B6F1}" presName="parent1" presStyleLbl="alignNode1" presStyleIdx="4" presStyleCnt="5">
        <dgm:presLayoutVars>
          <dgm:chMax val="1"/>
          <dgm:chPref val="1"/>
          <dgm:bulletEnabled val="1"/>
        </dgm:presLayoutVars>
      </dgm:prSet>
      <dgm:spPr/>
    </dgm:pt>
    <dgm:pt modelId="{1FA3C236-5719-4A33-A6BB-80FA85F940E3}" type="pres">
      <dgm:prSet presAssocID="{AC76BE15-3E8A-498B-91BD-CF772C26B6F1}" presName="Childtext1" presStyleLbl="revTx" presStyleIdx="4" presStyleCnt="5">
        <dgm:presLayoutVars>
          <dgm:bulletEnabled val="1"/>
        </dgm:presLayoutVars>
      </dgm:prSet>
      <dgm:spPr/>
    </dgm:pt>
    <dgm:pt modelId="{18F1C823-9ACD-4FCD-8102-F468DCE57A45}" type="pres">
      <dgm:prSet presAssocID="{AC76BE15-3E8A-498B-91BD-CF772C26B6F1}" presName="ConnectLine1" presStyleLbl="sibTrans1D1" presStyleIdx="4" presStyleCnt="5"/>
      <dgm:spPr>
        <a:noFill/>
        <a:ln w="6350" cap="flat" cmpd="sng" algn="ctr">
          <a:solidFill>
            <a:schemeClr val="accent5">
              <a:hueOff val="360006"/>
              <a:satOff val="8692"/>
              <a:lumOff val="-41961"/>
              <a:alphaOff val="0"/>
            </a:schemeClr>
          </a:solidFill>
          <a:prstDash val="dash"/>
          <a:miter lim="800000"/>
        </a:ln>
        <a:effectLst/>
      </dgm:spPr>
    </dgm:pt>
    <dgm:pt modelId="{F8AD0AB8-BBDF-4F0A-A6A0-850E289DD521}" type="pres">
      <dgm:prSet presAssocID="{AC76BE15-3E8A-498B-91BD-CF772C26B6F1}" presName="ConnectLineEnd1" presStyleLbl="lnNode1" presStyleIdx="4" presStyleCnt="5"/>
      <dgm:spPr/>
    </dgm:pt>
    <dgm:pt modelId="{11CAE2E7-2E06-450A-A729-9C2DCEF85421}" type="pres">
      <dgm:prSet presAssocID="{AC76BE15-3E8A-498B-91BD-CF772C26B6F1}" presName="EmptyPane1" presStyleCnt="0"/>
      <dgm:spPr/>
    </dgm:pt>
  </dgm:ptLst>
  <dgm:cxnLst>
    <dgm:cxn modelId="{58AF9605-98E3-490C-9551-60E5D74419A2}" type="presOf" srcId="{3DE6FF16-CA4D-4D34-ABEB-8BE6A40B5E52}" destId="{74CD3FF2-195B-429B-BC6F-5B5A7FED2BE2}" srcOrd="0" destOrd="0" presId="urn:microsoft.com/office/officeart/2016/7/layout/RoundedRectangleTimeline"/>
    <dgm:cxn modelId="{467F290A-9E2A-412E-AF06-428DAA68BEDD}" type="presOf" srcId="{E4033A39-DCC4-4038-9562-AEDDBBB37A99}" destId="{539615E2-3277-4D8E-8484-FF5088C8BF01}" srcOrd="0" destOrd="0" presId="urn:microsoft.com/office/officeart/2016/7/layout/RoundedRectangleTimeline"/>
    <dgm:cxn modelId="{A2A50010-8F67-49E4-9B0A-E0F7FDA9656C}" type="presOf" srcId="{B54C8F6C-BE1E-4EAB-B7A0-48DE01FFAA36}" destId="{45A02F84-C6CB-43F5-AEE4-3EA66C2BD25F}" srcOrd="0" destOrd="0" presId="urn:microsoft.com/office/officeart/2016/7/layout/RoundedRectangleTimeline"/>
    <dgm:cxn modelId="{92330C11-C197-4512-BDA4-8D8A69AF7D1C}" srcId="{E5B2E815-0D19-41DC-B01B-4D608769620A}" destId="{87BF7896-20EA-4E8F-B6F4-A34EC5C9CB50}" srcOrd="2" destOrd="0" parTransId="{05E47BA5-F724-4AEE-9B5B-401F18E028E6}" sibTransId="{D63CE73E-35DE-48C3-8753-7648BC953C0D}"/>
    <dgm:cxn modelId="{D88F5139-A3BF-4F98-ABB0-AEE7243465CB}" type="presOf" srcId="{87BF7896-20EA-4E8F-B6F4-A34EC5C9CB50}" destId="{9D82041D-873A-4600-A9C7-C0A0ADFB138B}" srcOrd="0" destOrd="0" presId="urn:microsoft.com/office/officeart/2016/7/layout/RoundedRectangleTimeline"/>
    <dgm:cxn modelId="{FC48DF60-39F3-44AB-BFBA-1ED211C52693}" srcId="{3DE6FF16-CA4D-4D34-ABEB-8BE6A40B5E52}" destId="{B9511790-9CD1-49C9-A769-EEC54413CE9E}" srcOrd="1" destOrd="0" parTransId="{B02E398F-8588-4B10-BC2A-A78436018F1E}" sibTransId="{F2BE1E13-1B89-41D4-9A6D-89BAEEBF594B}"/>
    <dgm:cxn modelId="{32EF2862-2950-4DF8-BEA8-CD19460CCA31}" srcId="{E5B2E815-0D19-41DC-B01B-4D608769620A}" destId="{E4033A39-DCC4-4038-9562-AEDDBBB37A99}" srcOrd="1" destOrd="0" parTransId="{048EEAE6-78BA-4B00-B7BB-9C22DBB1E8F4}" sibTransId="{80AB0E5B-0C58-465D-A545-5B21133D2849}"/>
    <dgm:cxn modelId="{5E74CB62-E52E-4CEE-8AA1-9812BFC0D67E}" srcId="{E4033A39-DCC4-4038-9562-AEDDBBB37A99}" destId="{A4C0B4E4-70AD-4901-9E3F-7EA25DD6DAA1}" srcOrd="0" destOrd="0" parTransId="{701D9033-BAD3-4299-933F-A47AFDC2ECD0}" sibTransId="{657DB10D-2517-48AA-B970-6D815DBD4123}"/>
    <dgm:cxn modelId="{4653A150-E557-4235-B1A1-18156274D965}" type="presOf" srcId="{4259F840-24E7-476F-9F30-482E46395856}" destId="{E088D226-49D7-4C30-90DC-CA1755D98829}" srcOrd="0" destOrd="0" presId="urn:microsoft.com/office/officeart/2016/7/layout/RoundedRectangleTimeline"/>
    <dgm:cxn modelId="{E6B56652-B46A-4546-9536-64D675143F1B}" type="presOf" srcId="{A4C0B4E4-70AD-4901-9E3F-7EA25DD6DAA1}" destId="{FEBD3C2A-A340-470A-A475-AE614EA07678}" srcOrd="0" destOrd="0" presId="urn:microsoft.com/office/officeart/2016/7/layout/RoundedRectangleTimeline"/>
    <dgm:cxn modelId="{D9403C73-FB83-47D6-85AE-067D49ED63F2}" srcId="{3DE6FF16-CA4D-4D34-ABEB-8BE6A40B5E52}" destId="{C032D242-8D23-4EEC-A10A-7B0691E5A409}" srcOrd="0" destOrd="0" parTransId="{167DA838-BF1F-42A4-81E8-806F40795A14}" sibTransId="{7EFA60CA-572D-434D-B452-A4ACBAEB4D2C}"/>
    <dgm:cxn modelId="{140A4778-8248-44DE-B78A-23C578A77D7E}" srcId="{E5B2E815-0D19-41DC-B01B-4D608769620A}" destId="{AC76BE15-3E8A-498B-91BD-CF772C26B6F1}" srcOrd="4" destOrd="0" parTransId="{00CCB400-064A-4EF5-9806-9534D9AC69AD}" sibTransId="{662A3D6E-7238-444F-BC0B-C7A4321261DB}"/>
    <dgm:cxn modelId="{020D505A-97FA-43DD-A9A1-2501AD46F8AF}" type="presOf" srcId="{43CBB0A2-9D75-4264-8A30-3E8974B40658}" destId="{80CDBBF8-C6B4-4166-87C1-DC9120CC7586}" srcOrd="0" destOrd="0" presId="urn:microsoft.com/office/officeart/2016/7/layout/RoundedRectangleTimeline"/>
    <dgm:cxn modelId="{4D2DF581-8128-4440-9E51-29109DC6ED52}" srcId="{87BF7896-20EA-4E8F-B6F4-A34EC5C9CB50}" destId="{43CBB0A2-9D75-4264-8A30-3E8974B40658}" srcOrd="0" destOrd="0" parTransId="{F806E590-5F8E-48A1-96AC-9E738290D2ED}" sibTransId="{20F77EFB-335C-4BC3-AD95-8421EDF343E6}"/>
    <dgm:cxn modelId="{67A67F8B-14DC-457C-93BE-25105825881F}" type="presOf" srcId="{AC76BE15-3E8A-498B-91BD-CF772C26B6F1}" destId="{483E7832-9872-48C4-8E65-DCB39D4CDBDF}" srcOrd="0" destOrd="0" presId="urn:microsoft.com/office/officeart/2016/7/layout/RoundedRectangleTimeline"/>
    <dgm:cxn modelId="{C8CAF48F-322D-43C3-A68B-40DA904320AC}" type="presOf" srcId="{E5B2E815-0D19-41DC-B01B-4D608769620A}" destId="{196C9F68-3606-4282-A4C6-4485F1280B5F}" srcOrd="0" destOrd="0" presId="urn:microsoft.com/office/officeart/2016/7/layout/RoundedRectangleTimeline"/>
    <dgm:cxn modelId="{19CF03A0-47BE-4ABD-A62C-A27E16D6C5A3}" srcId="{AC76BE15-3E8A-498B-91BD-CF772C26B6F1}" destId="{73820394-2159-4075-9E6F-217263B07F8B}" srcOrd="0" destOrd="0" parTransId="{A861A835-3A0D-4B09-8870-87D7FDC7B27F}" sibTransId="{D383A36B-470D-499F-AE13-85A6B2495524}"/>
    <dgm:cxn modelId="{D473BBA6-FF54-423D-9B9B-875C8AA2545B}" type="presOf" srcId="{73820394-2159-4075-9E6F-217263B07F8B}" destId="{1FA3C236-5719-4A33-A6BB-80FA85F940E3}" srcOrd="0" destOrd="0" presId="urn:microsoft.com/office/officeart/2016/7/layout/RoundedRectangleTimeline"/>
    <dgm:cxn modelId="{636DE8C5-F706-4BA5-855F-85FD2239E2BE}" srcId="{E5B2E815-0D19-41DC-B01B-4D608769620A}" destId="{3DE6FF16-CA4D-4D34-ABEB-8BE6A40B5E52}" srcOrd="3" destOrd="0" parTransId="{DA9CCCCB-8206-4757-82C8-F885E9D238B5}" sibTransId="{986162A7-6F89-4679-B40E-33A17DA21B73}"/>
    <dgm:cxn modelId="{770CA1CC-3DDD-451E-AE83-A71CA570260C}" srcId="{4259F840-24E7-476F-9F30-482E46395856}" destId="{B54C8F6C-BE1E-4EAB-B7A0-48DE01FFAA36}" srcOrd="0" destOrd="0" parTransId="{8DE7CD45-B7C0-432E-B819-6A7D97E31315}" sibTransId="{C33B8BEF-A818-4A2F-A99A-E2B29895E184}"/>
    <dgm:cxn modelId="{42EE41D1-3C16-4937-BB38-B076896C09A0}" srcId="{E5B2E815-0D19-41DC-B01B-4D608769620A}" destId="{4259F840-24E7-476F-9F30-482E46395856}" srcOrd="0" destOrd="0" parTransId="{FCE8068D-7E50-4749-A8D0-ADEDAC5637B3}" sibTransId="{DCC444A4-F20A-48F5-A61E-47BFFF185A57}"/>
    <dgm:cxn modelId="{434F9AD6-EBBF-467E-A9D5-8344920A08D7}" type="presOf" srcId="{B9511790-9CD1-49C9-A769-EEC54413CE9E}" destId="{1BB5FD64-47F9-47A3-911F-535BFE17A3B9}" srcOrd="0" destOrd="1" presId="urn:microsoft.com/office/officeart/2016/7/layout/RoundedRectangleTimeline"/>
    <dgm:cxn modelId="{546179F7-5E1B-4360-8938-B9238DA6DE5D}" type="presOf" srcId="{C032D242-8D23-4EEC-A10A-7B0691E5A409}" destId="{1BB5FD64-47F9-47A3-911F-535BFE17A3B9}" srcOrd="0" destOrd="0" presId="urn:microsoft.com/office/officeart/2016/7/layout/RoundedRectangleTimeline"/>
    <dgm:cxn modelId="{B5EA3CD6-0576-4168-82C9-9ADC0803B31E}" type="presParOf" srcId="{196C9F68-3606-4282-A4C6-4485F1280B5F}" destId="{68D8AC18-502F-4825-B069-75605ADB3A40}" srcOrd="0" destOrd="0" presId="urn:microsoft.com/office/officeart/2016/7/layout/RoundedRectangleTimeline"/>
    <dgm:cxn modelId="{30A197C5-075F-4643-BF26-64BC9FAF532F}" type="presParOf" srcId="{68D8AC18-502F-4825-B069-75605ADB3A40}" destId="{E088D226-49D7-4C30-90DC-CA1755D98829}" srcOrd="0" destOrd="0" presId="urn:microsoft.com/office/officeart/2016/7/layout/RoundedRectangleTimeline"/>
    <dgm:cxn modelId="{DBAA9861-CCB2-4B8A-A3AA-B305A4B5783E}" type="presParOf" srcId="{68D8AC18-502F-4825-B069-75605ADB3A40}" destId="{45A02F84-C6CB-43F5-AEE4-3EA66C2BD25F}" srcOrd="1" destOrd="0" presId="urn:microsoft.com/office/officeart/2016/7/layout/RoundedRectangleTimeline"/>
    <dgm:cxn modelId="{3F249148-C6F7-40D3-8583-B11C276DE023}" type="presParOf" srcId="{68D8AC18-502F-4825-B069-75605ADB3A40}" destId="{6BA46904-CB7C-4538-BD49-D3891EF19552}" srcOrd="2" destOrd="0" presId="urn:microsoft.com/office/officeart/2016/7/layout/RoundedRectangleTimeline"/>
    <dgm:cxn modelId="{337BF8D5-8206-4D0E-857F-BA46391BB745}" type="presParOf" srcId="{68D8AC18-502F-4825-B069-75605ADB3A40}" destId="{049FDBD0-77FE-49D1-A275-A272C8C5E426}" srcOrd="3" destOrd="0" presId="urn:microsoft.com/office/officeart/2016/7/layout/RoundedRectangleTimeline"/>
    <dgm:cxn modelId="{8E042F31-23CC-40C0-92DC-707183B24E81}" type="presParOf" srcId="{68D8AC18-502F-4825-B069-75605ADB3A40}" destId="{CB26EA94-33BB-4F98-9E1E-2237D4831263}" srcOrd="4" destOrd="0" presId="urn:microsoft.com/office/officeart/2016/7/layout/RoundedRectangleTimeline"/>
    <dgm:cxn modelId="{16926BC1-FC34-413E-B35A-2F54A781CCCD}" type="presParOf" srcId="{196C9F68-3606-4282-A4C6-4485F1280B5F}" destId="{606F1DBF-510E-4065-ACCB-3EBDA85CFB92}" srcOrd="1" destOrd="0" presId="urn:microsoft.com/office/officeart/2016/7/layout/RoundedRectangleTimeline"/>
    <dgm:cxn modelId="{42F07C1F-C715-41B1-8356-B99F8CE1AC01}" type="presParOf" srcId="{196C9F68-3606-4282-A4C6-4485F1280B5F}" destId="{07989479-D1A2-4D15-AA3A-B0CFFB9F91D9}" srcOrd="2" destOrd="0" presId="urn:microsoft.com/office/officeart/2016/7/layout/RoundedRectangleTimeline"/>
    <dgm:cxn modelId="{5856EE22-FE01-4788-BBF3-407A68D5A730}" type="presParOf" srcId="{07989479-D1A2-4D15-AA3A-B0CFFB9F91D9}" destId="{539615E2-3277-4D8E-8484-FF5088C8BF01}" srcOrd="0" destOrd="0" presId="urn:microsoft.com/office/officeart/2016/7/layout/RoundedRectangleTimeline"/>
    <dgm:cxn modelId="{3004EE47-5347-4BBA-95CC-D947A73AE485}" type="presParOf" srcId="{07989479-D1A2-4D15-AA3A-B0CFFB9F91D9}" destId="{FEBD3C2A-A340-470A-A475-AE614EA07678}" srcOrd="1" destOrd="0" presId="urn:microsoft.com/office/officeart/2016/7/layout/RoundedRectangleTimeline"/>
    <dgm:cxn modelId="{400A75AC-5289-4270-AC07-416891AF3888}" type="presParOf" srcId="{07989479-D1A2-4D15-AA3A-B0CFFB9F91D9}" destId="{080474C8-0FEA-4FD1-97F1-0978CFB4A37F}" srcOrd="2" destOrd="0" presId="urn:microsoft.com/office/officeart/2016/7/layout/RoundedRectangleTimeline"/>
    <dgm:cxn modelId="{304EB087-DD14-4AA8-8A06-DF9485956226}" type="presParOf" srcId="{07989479-D1A2-4D15-AA3A-B0CFFB9F91D9}" destId="{4797FB61-2602-4A58-81E6-6F133DB1E419}" srcOrd="3" destOrd="0" presId="urn:microsoft.com/office/officeart/2016/7/layout/RoundedRectangleTimeline"/>
    <dgm:cxn modelId="{BC4CC356-31E8-4421-B18C-CB3697E73FAC}" type="presParOf" srcId="{07989479-D1A2-4D15-AA3A-B0CFFB9F91D9}" destId="{3ADF0AE3-D759-4F4F-8135-572855211847}" srcOrd="4" destOrd="0" presId="urn:microsoft.com/office/officeart/2016/7/layout/RoundedRectangleTimeline"/>
    <dgm:cxn modelId="{718BABD9-3B60-482F-B01A-2E414F152777}" type="presParOf" srcId="{196C9F68-3606-4282-A4C6-4485F1280B5F}" destId="{B0CD7A53-7149-45F2-83E8-36717D7878A1}" srcOrd="3" destOrd="0" presId="urn:microsoft.com/office/officeart/2016/7/layout/RoundedRectangleTimeline"/>
    <dgm:cxn modelId="{FD435764-A46B-4635-A943-B6C17FFBD43C}" type="presParOf" srcId="{196C9F68-3606-4282-A4C6-4485F1280B5F}" destId="{FB379A6E-C0F9-420B-90FC-2785E757E6AE}" srcOrd="4" destOrd="0" presId="urn:microsoft.com/office/officeart/2016/7/layout/RoundedRectangleTimeline"/>
    <dgm:cxn modelId="{03D7F2C3-849C-416B-B668-D51C46CA90E6}" type="presParOf" srcId="{FB379A6E-C0F9-420B-90FC-2785E757E6AE}" destId="{9D82041D-873A-4600-A9C7-C0A0ADFB138B}" srcOrd="0" destOrd="0" presId="urn:microsoft.com/office/officeart/2016/7/layout/RoundedRectangleTimeline"/>
    <dgm:cxn modelId="{1DA536D0-EC28-4B9F-A5E9-28EC8F45638C}" type="presParOf" srcId="{FB379A6E-C0F9-420B-90FC-2785E757E6AE}" destId="{80CDBBF8-C6B4-4166-87C1-DC9120CC7586}" srcOrd="1" destOrd="0" presId="urn:microsoft.com/office/officeart/2016/7/layout/RoundedRectangleTimeline"/>
    <dgm:cxn modelId="{A1A8842C-F8BC-40AC-8FFC-6A922D88E333}" type="presParOf" srcId="{FB379A6E-C0F9-420B-90FC-2785E757E6AE}" destId="{89759DE5-9F8A-470E-A6D8-F13BB4DEE93D}" srcOrd="2" destOrd="0" presId="urn:microsoft.com/office/officeart/2016/7/layout/RoundedRectangleTimeline"/>
    <dgm:cxn modelId="{29E74E09-91C9-47DF-AE07-A1527FF00EB2}" type="presParOf" srcId="{FB379A6E-C0F9-420B-90FC-2785E757E6AE}" destId="{07CCF286-8B46-4A20-ACAC-84BA2D6EFBBC}" srcOrd="3" destOrd="0" presId="urn:microsoft.com/office/officeart/2016/7/layout/RoundedRectangleTimeline"/>
    <dgm:cxn modelId="{410C15E7-86BA-42B7-8F67-411E34B11038}" type="presParOf" srcId="{FB379A6E-C0F9-420B-90FC-2785E757E6AE}" destId="{4624FC32-5405-42B1-B5CC-DF0659852A58}" srcOrd="4" destOrd="0" presId="urn:microsoft.com/office/officeart/2016/7/layout/RoundedRectangleTimeline"/>
    <dgm:cxn modelId="{E805D201-407E-43CA-9B74-1CB556699F3D}" type="presParOf" srcId="{196C9F68-3606-4282-A4C6-4485F1280B5F}" destId="{8C327064-3851-4ECF-AAB7-82B51711041E}" srcOrd="5" destOrd="0" presId="urn:microsoft.com/office/officeart/2016/7/layout/RoundedRectangleTimeline"/>
    <dgm:cxn modelId="{43BD8313-2385-4BA0-9145-2022434D3E68}" type="presParOf" srcId="{196C9F68-3606-4282-A4C6-4485F1280B5F}" destId="{3ADEA4DF-6814-494D-9D3D-41947417052B}" srcOrd="6" destOrd="0" presId="urn:microsoft.com/office/officeart/2016/7/layout/RoundedRectangleTimeline"/>
    <dgm:cxn modelId="{77EE5245-99F9-4607-BF5D-14371704AD7C}" type="presParOf" srcId="{3ADEA4DF-6814-494D-9D3D-41947417052B}" destId="{74CD3FF2-195B-429B-BC6F-5B5A7FED2BE2}" srcOrd="0" destOrd="0" presId="urn:microsoft.com/office/officeart/2016/7/layout/RoundedRectangleTimeline"/>
    <dgm:cxn modelId="{4182CE37-4E54-4351-9A5F-1904FF20E71C}" type="presParOf" srcId="{3ADEA4DF-6814-494D-9D3D-41947417052B}" destId="{1BB5FD64-47F9-47A3-911F-535BFE17A3B9}" srcOrd="1" destOrd="0" presId="urn:microsoft.com/office/officeart/2016/7/layout/RoundedRectangleTimeline"/>
    <dgm:cxn modelId="{618B960F-61F5-4357-A407-60CA51E36041}" type="presParOf" srcId="{3ADEA4DF-6814-494D-9D3D-41947417052B}" destId="{FE9B27EB-7AC7-485A-9A55-41E8118F9EAF}" srcOrd="2" destOrd="0" presId="urn:microsoft.com/office/officeart/2016/7/layout/RoundedRectangleTimeline"/>
    <dgm:cxn modelId="{181A4BE4-72AF-463E-880D-D34673D0F9E8}" type="presParOf" srcId="{3ADEA4DF-6814-494D-9D3D-41947417052B}" destId="{46BD4721-4664-4AD0-9F11-DBE7E0B207D5}" srcOrd="3" destOrd="0" presId="urn:microsoft.com/office/officeart/2016/7/layout/RoundedRectangleTimeline"/>
    <dgm:cxn modelId="{AC4EA57A-E4C0-4C2D-8EC9-38BC20FC13B6}" type="presParOf" srcId="{3ADEA4DF-6814-494D-9D3D-41947417052B}" destId="{69028BD0-349D-4B47-B1F4-B64C6478DE3C}" srcOrd="4" destOrd="0" presId="urn:microsoft.com/office/officeart/2016/7/layout/RoundedRectangleTimeline"/>
    <dgm:cxn modelId="{AA8AD3DD-2E80-42F5-B3E4-A5C7AF3802D4}" type="presParOf" srcId="{196C9F68-3606-4282-A4C6-4485F1280B5F}" destId="{619CFBB1-86F5-45A6-80BA-23F97450662F}" srcOrd="7" destOrd="0" presId="urn:microsoft.com/office/officeart/2016/7/layout/RoundedRectangleTimeline"/>
    <dgm:cxn modelId="{FDD0F37D-1C7B-48B3-AC81-ED4C6F1B5BBD}" type="presParOf" srcId="{196C9F68-3606-4282-A4C6-4485F1280B5F}" destId="{E4E0A96A-AF87-442A-A1A3-64B8F3CFC7FE}" srcOrd="8" destOrd="0" presId="urn:microsoft.com/office/officeart/2016/7/layout/RoundedRectangleTimeline"/>
    <dgm:cxn modelId="{CF303A04-9A48-4B41-A7BB-CC3D8C5695D3}" type="presParOf" srcId="{E4E0A96A-AF87-442A-A1A3-64B8F3CFC7FE}" destId="{483E7832-9872-48C4-8E65-DCB39D4CDBDF}" srcOrd="0" destOrd="0" presId="urn:microsoft.com/office/officeart/2016/7/layout/RoundedRectangleTimeline"/>
    <dgm:cxn modelId="{73245F8D-03D3-46C1-81E4-D90E66C49907}" type="presParOf" srcId="{E4E0A96A-AF87-442A-A1A3-64B8F3CFC7FE}" destId="{1FA3C236-5719-4A33-A6BB-80FA85F940E3}" srcOrd="1" destOrd="0" presId="urn:microsoft.com/office/officeart/2016/7/layout/RoundedRectangleTimeline"/>
    <dgm:cxn modelId="{412C5C97-3381-4F16-9B7D-FDFBEDD4E918}" type="presParOf" srcId="{E4E0A96A-AF87-442A-A1A3-64B8F3CFC7FE}" destId="{18F1C823-9ACD-4FCD-8102-F468DCE57A45}" srcOrd="2" destOrd="0" presId="urn:microsoft.com/office/officeart/2016/7/layout/RoundedRectangleTimeline"/>
    <dgm:cxn modelId="{23A8F6FC-DFDA-4E9F-A354-A33937E1BFC9}" type="presParOf" srcId="{E4E0A96A-AF87-442A-A1A3-64B8F3CFC7FE}" destId="{F8AD0AB8-BBDF-4F0A-A6A0-850E289DD521}" srcOrd="3" destOrd="0" presId="urn:microsoft.com/office/officeart/2016/7/layout/RoundedRectangleTimeline"/>
    <dgm:cxn modelId="{C02C06C2-0966-4212-84DD-DA325FCEF64C}" type="presParOf" srcId="{E4E0A96A-AF87-442A-A1A3-64B8F3CFC7FE}" destId="{11CAE2E7-2E06-450A-A729-9C2DCEF85421}" srcOrd="4" destOrd="0" presId="urn:microsoft.com/office/officeart/2016/7/layout/RoundedRectangle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88D226-49D7-4C30-90DC-CA1755D98829}">
      <dsp:nvSpPr>
        <dsp:cNvPr id="0" name=""/>
        <dsp:cNvSpPr/>
      </dsp:nvSpPr>
      <dsp:spPr>
        <a:xfrm rot="16200000">
          <a:off x="1451924" y="1011950"/>
          <a:ext cx="397986" cy="1955960"/>
        </a:xfrm>
        <a:prstGeom prst="round2Same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1">
          <a:noAutofit/>
        </a:bodyPr>
        <a:lstStyle/>
        <a:p>
          <a:pPr marL="0" lvl="0" indent="0" algn="ctr" defTabSz="800100">
            <a:lnSpc>
              <a:spcPct val="90000"/>
            </a:lnSpc>
            <a:spcBef>
              <a:spcPct val="0"/>
            </a:spcBef>
            <a:spcAft>
              <a:spcPct val="35000"/>
            </a:spcAft>
            <a:buNone/>
          </a:pPr>
          <a:r>
            <a:rPr lang="en-US" sz="1800" kern="1200" dirty="0">
              <a:latin typeface="+mn-lt"/>
            </a:rPr>
            <a:t>Around 10/1	</a:t>
          </a:r>
        </a:p>
      </dsp:txBody>
      <dsp:txXfrm rot="5400000">
        <a:off x="692365" y="1810365"/>
        <a:ext cx="1936532" cy="359130"/>
      </dsp:txXfrm>
    </dsp:sp>
    <dsp:sp modelId="{45A02F84-C6CB-43F5-AEE4-3EA66C2BD25F}">
      <dsp:nvSpPr>
        <dsp:cNvPr id="0" name=""/>
        <dsp:cNvSpPr/>
      </dsp:nvSpPr>
      <dsp:spPr>
        <a:xfrm>
          <a:off x="3249" y="0"/>
          <a:ext cx="3259934" cy="13929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37160" numCol="1" spcCol="1270" anchor="b" anchorCtr="1">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dirty="0">
              <a:latin typeface="+mn-lt"/>
            </a:rPr>
            <a:t>Leave Scramble</a:t>
          </a:r>
        </a:p>
        <a:p>
          <a:pPr marL="0" lvl="0" indent="0" algn="ctr" defTabSz="800100">
            <a:lnSpc>
              <a:spcPct val="90000"/>
            </a:lnSpc>
            <a:spcBef>
              <a:spcPct val="0"/>
            </a:spcBef>
            <a:spcAft>
              <a:spcPct val="35000"/>
            </a:spcAft>
            <a:buFont typeface="Symbol" panose="05050102010706020507" pitchFamily="18" charset="2"/>
            <a:buNone/>
          </a:pPr>
          <a:r>
            <a:rPr lang="en-US" sz="1800" kern="1200" dirty="0">
              <a:latin typeface="+mn-lt"/>
            </a:rPr>
            <a:t> announcement</a:t>
          </a:r>
        </a:p>
      </dsp:txBody>
      <dsp:txXfrm>
        <a:off x="3249" y="0"/>
        <a:ext cx="3259934" cy="1392951"/>
      </dsp:txXfrm>
    </dsp:sp>
    <dsp:sp modelId="{6BA46904-CB7C-4538-BD49-D3891EF19552}">
      <dsp:nvSpPr>
        <dsp:cNvPr id="0" name=""/>
        <dsp:cNvSpPr/>
      </dsp:nvSpPr>
      <dsp:spPr>
        <a:xfrm>
          <a:off x="1633216" y="1472548"/>
          <a:ext cx="0" cy="318388"/>
        </a:xfrm>
        <a:prstGeom prst="line">
          <a:avLst/>
        </a:prstGeom>
        <a:noFill/>
        <a:ln w="6350" cap="flat" cmpd="sng" algn="ctr">
          <a:solidFill>
            <a:schemeClr val="accent5">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049FDBD0-77FE-49D1-A275-A272C8C5E426}">
      <dsp:nvSpPr>
        <dsp:cNvPr id="0" name=""/>
        <dsp:cNvSpPr/>
      </dsp:nvSpPr>
      <dsp:spPr>
        <a:xfrm>
          <a:off x="1593417" y="1392951"/>
          <a:ext cx="79597" cy="79597"/>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9615E2-3277-4D8E-8484-FF5088C8BF01}">
      <dsp:nvSpPr>
        <dsp:cNvPr id="0" name=""/>
        <dsp:cNvSpPr/>
      </dsp:nvSpPr>
      <dsp:spPr>
        <a:xfrm>
          <a:off x="2611196" y="1790937"/>
          <a:ext cx="1955960" cy="397986"/>
        </a:xfrm>
        <a:prstGeom prst="rect">
          <a:avLst/>
        </a:prstGeom>
        <a:solidFill>
          <a:schemeClr val="accent5">
            <a:hueOff val="90002"/>
            <a:satOff val="2173"/>
            <a:lumOff val="-10490"/>
            <a:alphaOff val="0"/>
          </a:schemeClr>
        </a:solidFill>
        <a:ln w="12700" cap="flat" cmpd="sng" algn="ctr">
          <a:solidFill>
            <a:schemeClr val="accent5">
              <a:hueOff val="90002"/>
              <a:satOff val="2173"/>
              <a:lumOff val="-1049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1">
          <a:noAutofit/>
        </a:bodyPr>
        <a:lstStyle/>
        <a:p>
          <a:pPr marL="0" lvl="0" indent="0" algn="ctr" defTabSz="800100">
            <a:lnSpc>
              <a:spcPct val="90000"/>
            </a:lnSpc>
            <a:spcBef>
              <a:spcPct val="0"/>
            </a:spcBef>
            <a:spcAft>
              <a:spcPct val="35000"/>
            </a:spcAft>
            <a:buNone/>
          </a:pPr>
          <a:r>
            <a:rPr lang="en-US" sz="1800" kern="1200" dirty="0">
              <a:latin typeface="+mn-lt"/>
            </a:rPr>
            <a:t>10/15 to 11/15</a:t>
          </a:r>
        </a:p>
      </dsp:txBody>
      <dsp:txXfrm>
        <a:off x="2611196" y="1790937"/>
        <a:ext cx="1955960" cy="397986"/>
      </dsp:txXfrm>
    </dsp:sp>
    <dsp:sp modelId="{FEBD3C2A-A340-470A-A475-AE614EA07678}">
      <dsp:nvSpPr>
        <dsp:cNvPr id="0" name=""/>
        <dsp:cNvSpPr/>
      </dsp:nvSpPr>
      <dsp:spPr>
        <a:xfrm>
          <a:off x="1959209" y="2586910"/>
          <a:ext cx="3259934" cy="13929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7160" rIns="0" bIns="0" numCol="1" spcCol="1270" anchor="t" anchorCtr="1">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dirty="0">
              <a:latin typeface="+mn-lt"/>
            </a:rPr>
            <a:t>Employee enters leave in the certified electronic system.  Currently VATAS.</a:t>
          </a:r>
        </a:p>
      </dsp:txBody>
      <dsp:txXfrm>
        <a:off x="1959209" y="2586910"/>
        <a:ext cx="3259934" cy="1392951"/>
      </dsp:txXfrm>
    </dsp:sp>
    <dsp:sp modelId="{080474C8-0FEA-4FD1-97F1-0978CFB4A37F}">
      <dsp:nvSpPr>
        <dsp:cNvPr id="0" name=""/>
        <dsp:cNvSpPr/>
      </dsp:nvSpPr>
      <dsp:spPr>
        <a:xfrm>
          <a:off x="3589176" y="2188924"/>
          <a:ext cx="0" cy="318388"/>
        </a:xfrm>
        <a:prstGeom prst="line">
          <a:avLst/>
        </a:prstGeom>
        <a:noFill/>
        <a:ln w="6350" cap="flat" cmpd="sng" algn="ctr">
          <a:solidFill>
            <a:schemeClr val="accent5">
              <a:hueOff val="90002"/>
              <a:satOff val="2173"/>
              <a:lumOff val="-10490"/>
              <a:alphaOff val="0"/>
            </a:schemeClr>
          </a:solidFill>
          <a:prstDash val="dash"/>
          <a:miter lim="800000"/>
        </a:ln>
        <a:effectLst/>
      </dsp:spPr>
      <dsp:style>
        <a:lnRef idx="1">
          <a:scrgbClr r="0" g="0" b="0"/>
        </a:lnRef>
        <a:fillRef idx="0">
          <a:scrgbClr r="0" g="0" b="0"/>
        </a:fillRef>
        <a:effectRef idx="0">
          <a:scrgbClr r="0" g="0" b="0"/>
        </a:effectRef>
        <a:fontRef idx="minor"/>
      </dsp:style>
    </dsp:sp>
    <dsp:sp modelId="{4797FB61-2602-4A58-81E6-6F133DB1E419}">
      <dsp:nvSpPr>
        <dsp:cNvPr id="0" name=""/>
        <dsp:cNvSpPr/>
      </dsp:nvSpPr>
      <dsp:spPr>
        <a:xfrm>
          <a:off x="3549378" y="2507313"/>
          <a:ext cx="79597" cy="79597"/>
        </a:xfrm>
        <a:prstGeom prst="ellipse">
          <a:avLst/>
        </a:prstGeom>
        <a:solidFill>
          <a:schemeClr val="accent5">
            <a:hueOff val="90002"/>
            <a:satOff val="2173"/>
            <a:lumOff val="-104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82041D-873A-4600-A9C7-C0A0ADFB138B}">
      <dsp:nvSpPr>
        <dsp:cNvPr id="0" name=""/>
        <dsp:cNvSpPr/>
      </dsp:nvSpPr>
      <dsp:spPr>
        <a:xfrm>
          <a:off x="4567157" y="1790937"/>
          <a:ext cx="1955960" cy="397986"/>
        </a:xfrm>
        <a:prstGeom prst="rect">
          <a:avLst/>
        </a:prstGeom>
        <a:solidFill>
          <a:schemeClr val="accent5">
            <a:hueOff val="180003"/>
            <a:satOff val="4346"/>
            <a:lumOff val="-20980"/>
            <a:alphaOff val="0"/>
          </a:schemeClr>
        </a:solidFill>
        <a:ln w="12700" cap="flat" cmpd="sng" algn="ctr">
          <a:solidFill>
            <a:schemeClr val="accent5">
              <a:hueOff val="180003"/>
              <a:satOff val="4346"/>
              <a:lumOff val="-2098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1">
          <a:noAutofit/>
        </a:bodyPr>
        <a:lstStyle/>
        <a:p>
          <a:pPr marL="0" lvl="0" indent="0" algn="ctr" defTabSz="800100">
            <a:lnSpc>
              <a:spcPct val="90000"/>
            </a:lnSpc>
            <a:spcBef>
              <a:spcPct val="0"/>
            </a:spcBef>
            <a:spcAft>
              <a:spcPct val="35000"/>
            </a:spcAft>
            <a:buNone/>
          </a:pPr>
          <a:r>
            <a:rPr lang="en-US" sz="1800" kern="1200" dirty="0">
              <a:latin typeface="+mn-lt"/>
            </a:rPr>
            <a:t>11/16 to 12/15</a:t>
          </a:r>
        </a:p>
      </dsp:txBody>
      <dsp:txXfrm>
        <a:off x="4567157" y="1790937"/>
        <a:ext cx="1955960" cy="397986"/>
      </dsp:txXfrm>
    </dsp:sp>
    <dsp:sp modelId="{80CDBBF8-C6B4-4166-87C1-DC9120CC7586}">
      <dsp:nvSpPr>
        <dsp:cNvPr id="0" name=""/>
        <dsp:cNvSpPr/>
      </dsp:nvSpPr>
      <dsp:spPr>
        <a:xfrm>
          <a:off x="3915170" y="0"/>
          <a:ext cx="3259934" cy="13929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37160" numCol="1" spcCol="1270" anchor="b" anchorCtr="1">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dirty="0">
              <a:latin typeface="+mn-lt"/>
            </a:rPr>
            <a:t>Supervisors</a:t>
          </a:r>
          <a:r>
            <a:rPr lang="en-US" sz="1800" kern="1200" baseline="0" dirty="0">
              <a:latin typeface="+mn-lt"/>
            </a:rPr>
            <a:t> approve </a:t>
          </a:r>
        </a:p>
        <a:p>
          <a:pPr marL="0" lvl="0" indent="0" algn="ctr" defTabSz="800100">
            <a:lnSpc>
              <a:spcPct val="90000"/>
            </a:lnSpc>
            <a:spcBef>
              <a:spcPct val="0"/>
            </a:spcBef>
            <a:spcAft>
              <a:spcPct val="35000"/>
            </a:spcAft>
            <a:buFont typeface="Symbol" panose="05050102010706020507" pitchFamily="18" charset="2"/>
            <a:buNone/>
          </a:pPr>
          <a:r>
            <a:rPr lang="en-US" sz="1800" kern="1200" baseline="0" dirty="0">
              <a:latin typeface="+mn-lt"/>
            </a:rPr>
            <a:t>or deny leave entries.</a:t>
          </a:r>
          <a:endParaRPr lang="en-US" sz="1800" kern="1200" dirty="0">
            <a:latin typeface="+mn-lt"/>
          </a:endParaRPr>
        </a:p>
      </dsp:txBody>
      <dsp:txXfrm>
        <a:off x="3915170" y="0"/>
        <a:ext cx="3259934" cy="1392951"/>
      </dsp:txXfrm>
    </dsp:sp>
    <dsp:sp modelId="{89759DE5-9F8A-470E-A6D8-F13BB4DEE93D}">
      <dsp:nvSpPr>
        <dsp:cNvPr id="0" name=""/>
        <dsp:cNvSpPr/>
      </dsp:nvSpPr>
      <dsp:spPr>
        <a:xfrm>
          <a:off x="5545137" y="1472548"/>
          <a:ext cx="0" cy="318388"/>
        </a:xfrm>
        <a:prstGeom prst="line">
          <a:avLst/>
        </a:prstGeom>
        <a:noFill/>
        <a:ln w="6350" cap="flat" cmpd="sng" algn="ctr">
          <a:solidFill>
            <a:schemeClr val="accent5">
              <a:hueOff val="180003"/>
              <a:satOff val="4346"/>
              <a:lumOff val="-20980"/>
              <a:alphaOff val="0"/>
            </a:schemeClr>
          </a:solidFill>
          <a:prstDash val="dash"/>
          <a:miter lim="800000"/>
        </a:ln>
        <a:effectLst/>
      </dsp:spPr>
      <dsp:style>
        <a:lnRef idx="1">
          <a:scrgbClr r="0" g="0" b="0"/>
        </a:lnRef>
        <a:fillRef idx="0">
          <a:scrgbClr r="0" g="0" b="0"/>
        </a:fillRef>
        <a:effectRef idx="0">
          <a:scrgbClr r="0" g="0" b="0"/>
        </a:effectRef>
        <a:fontRef idx="minor"/>
      </dsp:style>
    </dsp:sp>
    <dsp:sp modelId="{07CCF286-8B46-4A20-ACAC-84BA2D6EFBBC}">
      <dsp:nvSpPr>
        <dsp:cNvPr id="0" name=""/>
        <dsp:cNvSpPr/>
      </dsp:nvSpPr>
      <dsp:spPr>
        <a:xfrm>
          <a:off x="5505338" y="1392951"/>
          <a:ext cx="79597" cy="79597"/>
        </a:xfrm>
        <a:prstGeom prst="ellipse">
          <a:avLst/>
        </a:prstGeom>
        <a:solidFill>
          <a:schemeClr val="accent5">
            <a:hueOff val="180003"/>
            <a:satOff val="4346"/>
            <a:lumOff val="-20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CD3FF2-195B-429B-BC6F-5B5A7FED2BE2}">
      <dsp:nvSpPr>
        <dsp:cNvPr id="0" name=""/>
        <dsp:cNvSpPr/>
      </dsp:nvSpPr>
      <dsp:spPr>
        <a:xfrm>
          <a:off x="6523117" y="1790937"/>
          <a:ext cx="1955960" cy="397986"/>
        </a:xfrm>
        <a:prstGeom prst="rect">
          <a:avLst/>
        </a:prstGeom>
        <a:solidFill>
          <a:schemeClr val="accent5">
            <a:hueOff val="270005"/>
            <a:satOff val="6519"/>
            <a:lumOff val="-31471"/>
            <a:alphaOff val="0"/>
          </a:schemeClr>
        </a:solidFill>
        <a:ln w="12700" cap="flat" cmpd="sng" algn="ctr">
          <a:solidFill>
            <a:schemeClr val="accent5">
              <a:hueOff val="270005"/>
              <a:satOff val="6519"/>
              <a:lumOff val="-31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1">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dirty="0">
              <a:latin typeface="+mn-lt"/>
            </a:rPr>
            <a:t>Post by 12/31</a:t>
          </a:r>
        </a:p>
      </dsp:txBody>
      <dsp:txXfrm>
        <a:off x="6523117" y="1790937"/>
        <a:ext cx="1955960" cy="397986"/>
      </dsp:txXfrm>
    </dsp:sp>
    <dsp:sp modelId="{1BB5FD64-47F9-47A3-911F-535BFE17A3B9}">
      <dsp:nvSpPr>
        <dsp:cNvPr id="0" name=""/>
        <dsp:cNvSpPr/>
      </dsp:nvSpPr>
      <dsp:spPr>
        <a:xfrm>
          <a:off x="5871130" y="2586910"/>
          <a:ext cx="3259934" cy="13929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7160" rIns="0" bIns="0" numCol="1" spcCol="1270" anchor="t" anchorCtr="1">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dirty="0">
              <a:latin typeface="+mn-lt"/>
            </a:rPr>
            <a:t>Supervisors may discuss worked holidays or worked weekends</a:t>
          </a:r>
        </a:p>
        <a:p>
          <a:pPr marL="0" lvl="0" indent="0" algn="ctr" defTabSz="800100">
            <a:lnSpc>
              <a:spcPct val="90000"/>
            </a:lnSpc>
            <a:spcBef>
              <a:spcPct val="0"/>
            </a:spcBef>
            <a:spcAft>
              <a:spcPct val="35000"/>
            </a:spcAft>
            <a:buFont typeface="Symbol" panose="05050102010706020507" pitchFamily="18" charset="2"/>
            <a:buNone/>
          </a:pPr>
          <a:r>
            <a:rPr lang="en-US" sz="1800" kern="1200">
              <a:latin typeface="+mn-lt"/>
            </a:rPr>
            <a:t> </a:t>
          </a:r>
          <a:r>
            <a:rPr lang="en-US" sz="1800" kern="1200" dirty="0">
              <a:latin typeface="+mn-lt"/>
            </a:rPr>
            <a:t>for the next year</a:t>
          </a:r>
        </a:p>
      </dsp:txBody>
      <dsp:txXfrm>
        <a:off x="5871130" y="2586910"/>
        <a:ext cx="3259934" cy="1392951"/>
      </dsp:txXfrm>
    </dsp:sp>
    <dsp:sp modelId="{FE9B27EB-7AC7-485A-9A55-41E8118F9EAF}">
      <dsp:nvSpPr>
        <dsp:cNvPr id="0" name=""/>
        <dsp:cNvSpPr/>
      </dsp:nvSpPr>
      <dsp:spPr>
        <a:xfrm>
          <a:off x="7501098" y="2188924"/>
          <a:ext cx="0" cy="318388"/>
        </a:xfrm>
        <a:prstGeom prst="line">
          <a:avLst/>
        </a:prstGeom>
        <a:noFill/>
        <a:ln w="6350" cap="flat" cmpd="sng" algn="ctr">
          <a:solidFill>
            <a:schemeClr val="accent5">
              <a:hueOff val="270005"/>
              <a:satOff val="6519"/>
              <a:lumOff val="-31471"/>
              <a:alphaOff val="0"/>
            </a:schemeClr>
          </a:solidFill>
          <a:prstDash val="dash"/>
          <a:miter lim="800000"/>
        </a:ln>
        <a:effectLst/>
      </dsp:spPr>
      <dsp:style>
        <a:lnRef idx="1">
          <a:scrgbClr r="0" g="0" b="0"/>
        </a:lnRef>
        <a:fillRef idx="0">
          <a:scrgbClr r="0" g="0" b="0"/>
        </a:fillRef>
        <a:effectRef idx="0">
          <a:scrgbClr r="0" g="0" b="0"/>
        </a:effectRef>
        <a:fontRef idx="minor"/>
      </dsp:style>
    </dsp:sp>
    <dsp:sp modelId="{46BD4721-4664-4AD0-9F11-DBE7E0B207D5}">
      <dsp:nvSpPr>
        <dsp:cNvPr id="0" name=""/>
        <dsp:cNvSpPr/>
      </dsp:nvSpPr>
      <dsp:spPr>
        <a:xfrm>
          <a:off x="7461299" y="2507313"/>
          <a:ext cx="79597" cy="79597"/>
        </a:xfrm>
        <a:prstGeom prst="ellipse">
          <a:avLst/>
        </a:prstGeom>
        <a:solidFill>
          <a:schemeClr val="accent5">
            <a:hueOff val="270005"/>
            <a:satOff val="6519"/>
            <a:lumOff val="-31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3E7832-9872-48C4-8E65-DCB39D4CDBDF}">
      <dsp:nvSpPr>
        <dsp:cNvPr id="0" name=""/>
        <dsp:cNvSpPr/>
      </dsp:nvSpPr>
      <dsp:spPr>
        <a:xfrm rot="5400000">
          <a:off x="9258065" y="1011950"/>
          <a:ext cx="397986" cy="1955960"/>
        </a:xfrm>
        <a:prstGeom prst="round2SameRect">
          <a:avLst/>
        </a:prstGeom>
        <a:solidFill>
          <a:schemeClr val="accent5">
            <a:hueOff val="360006"/>
            <a:satOff val="8692"/>
            <a:lumOff val="-41961"/>
            <a:alphaOff val="0"/>
          </a:schemeClr>
        </a:solidFill>
        <a:ln w="12700" cap="flat" cmpd="sng" algn="ctr">
          <a:solidFill>
            <a:schemeClr val="accent5">
              <a:hueOff val="360006"/>
              <a:satOff val="8692"/>
              <a:lumOff val="-4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1">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dirty="0">
              <a:latin typeface="+mn-lt"/>
            </a:rPr>
            <a:t>12/31</a:t>
          </a:r>
        </a:p>
      </dsp:txBody>
      <dsp:txXfrm rot="-5400000">
        <a:off x="8479078" y="1810365"/>
        <a:ext cx="1936532" cy="359130"/>
      </dsp:txXfrm>
    </dsp:sp>
    <dsp:sp modelId="{1FA3C236-5719-4A33-A6BB-80FA85F940E3}">
      <dsp:nvSpPr>
        <dsp:cNvPr id="0" name=""/>
        <dsp:cNvSpPr/>
      </dsp:nvSpPr>
      <dsp:spPr>
        <a:xfrm>
          <a:off x="7827091" y="0"/>
          <a:ext cx="3259934" cy="13929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37160" numCol="1" spcCol="1270" anchor="b" anchorCtr="1">
          <a:noAutofit/>
        </a:bodyPr>
        <a:lstStyle/>
        <a:p>
          <a:pPr marL="0" lvl="0" indent="0" algn="ctr" defTabSz="800100">
            <a:lnSpc>
              <a:spcPct val="100000"/>
            </a:lnSpc>
            <a:spcBef>
              <a:spcPct val="0"/>
            </a:spcBef>
            <a:spcAft>
              <a:spcPts val="0"/>
            </a:spcAft>
            <a:buFont typeface="Symbol" panose="05050102010706020507" pitchFamily="18" charset="2"/>
            <a:buNone/>
          </a:pPr>
          <a:r>
            <a:rPr lang="en-US" sz="1800" kern="1200" dirty="0">
              <a:latin typeface="+mn-lt"/>
            </a:rPr>
            <a:t>All</a:t>
          </a:r>
          <a:r>
            <a:rPr lang="en-US" sz="1800" kern="1200" baseline="0" dirty="0">
              <a:latin typeface="+mn-lt"/>
            </a:rPr>
            <a:t> pending leave will </a:t>
          </a:r>
        </a:p>
        <a:p>
          <a:pPr marL="0" lvl="0" indent="0" algn="ctr" defTabSz="800100">
            <a:lnSpc>
              <a:spcPct val="100000"/>
            </a:lnSpc>
            <a:spcBef>
              <a:spcPct val="0"/>
            </a:spcBef>
            <a:spcAft>
              <a:spcPts val="0"/>
            </a:spcAft>
            <a:buFont typeface="Symbol" panose="05050102010706020507" pitchFamily="18" charset="2"/>
            <a:buNone/>
          </a:pPr>
          <a:r>
            <a:rPr lang="en-US" sz="1800" kern="1200" baseline="0" dirty="0">
              <a:latin typeface="+mn-lt"/>
            </a:rPr>
            <a:t>be addressed or </a:t>
          </a:r>
        </a:p>
        <a:p>
          <a:pPr marL="0" lvl="0" indent="0" algn="ctr" defTabSz="800100">
            <a:lnSpc>
              <a:spcPct val="100000"/>
            </a:lnSpc>
            <a:spcBef>
              <a:spcPct val="0"/>
            </a:spcBef>
            <a:spcAft>
              <a:spcPts val="0"/>
            </a:spcAft>
            <a:buFont typeface="Symbol" panose="05050102010706020507" pitchFamily="18" charset="2"/>
            <a:buNone/>
          </a:pPr>
          <a:r>
            <a:rPr lang="en-US" sz="1800" kern="1200" baseline="0" dirty="0">
              <a:latin typeface="+mn-lt"/>
            </a:rPr>
            <a:t>union will be </a:t>
          </a:r>
        </a:p>
        <a:p>
          <a:pPr marL="0" lvl="0" indent="0" algn="ctr" defTabSz="800100">
            <a:lnSpc>
              <a:spcPct val="100000"/>
            </a:lnSpc>
            <a:spcBef>
              <a:spcPct val="0"/>
            </a:spcBef>
            <a:spcAft>
              <a:spcPts val="0"/>
            </a:spcAft>
            <a:buFont typeface="Symbol" panose="05050102010706020507" pitchFamily="18" charset="2"/>
            <a:buNone/>
          </a:pPr>
          <a:r>
            <a:rPr lang="en-US" sz="1800" kern="1200" baseline="0" dirty="0">
              <a:latin typeface="+mn-lt"/>
            </a:rPr>
            <a:t>forced to file.</a:t>
          </a:r>
          <a:endParaRPr lang="en-US" sz="1800" kern="1200" dirty="0">
            <a:latin typeface="+mn-lt"/>
          </a:endParaRPr>
        </a:p>
      </dsp:txBody>
      <dsp:txXfrm>
        <a:off x="7827091" y="0"/>
        <a:ext cx="3259934" cy="1392951"/>
      </dsp:txXfrm>
    </dsp:sp>
    <dsp:sp modelId="{18F1C823-9ACD-4FCD-8102-F468DCE57A45}">
      <dsp:nvSpPr>
        <dsp:cNvPr id="0" name=""/>
        <dsp:cNvSpPr/>
      </dsp:nvSpPr>
      <dsp:spPr>
        <a:xfrm>
          <a:off x="9457058" y="1472548"/>
          <a:ext cx="0" cy="318388"/>
        </a:xfrm>
        <a:prstGeom prst="line">
          <a:avLst/>
        </a:prstGeom>
        <a:noFill/>
        <a:ln w="6350" cap="flat" cmpd="sng" algn="ctr">
          <a:solidFill>
            <a:schemeClr val="accent5">
              <a:hueOff val="360006"/>
              <a:satOff val="8692"/>
              <a:lumOff val="-41961"/>
              <a:alphaOff val="0"/>
            </a:schemeClr>
          </a:solidFill>
          <a:prstDash val="dash"/>
          <a:miter lim="800000"/>
        </a:ln>
        <a:effectLst/>
      </dsp:spPr>
      <dsp:style>
        <a:lnRef idx="1">
          <a:scrgbClr r="0" g="0" b="0"/>
        </a:lnRef>
        <a:fillRef idx="0">
          <a:scrgbClr r="0" g="0" b="0"/>
        </a:fillRef>
        <a:effectRef idx="0">
          <a:scrgbClr r="0" g="0" b="0"/>
        </a:effectRef>
        <a:fontRef idx="minor"/>
      </dsp:style>
    </dsp:sp>
    <dsp:sp modelId="{F8AD0AB8-BBDF-4F0A-A6A0-850E289DD521}">
      <dsp:nvSpPr>
        <dsp:cNvPr id="0" name=""/>
        <dsp:cNvSpPr/>
      </dsp:nvSpPr>
      <dsp:spPr>
        <a:xfrm>
          <a:off x="9417260" y="1392951"/>
          <a:ext cx="79597" cy="79597"/>
        </a:xfrm>
        <a:prstGeom prst="ellipse">
          <a:avLst/>
        </a:prstGeom>
        <a:solidFill>
          <a:schemeClr val="accent5">
            <a:hueOff val="360006"/>
            <a:satOff val="8692"/>
            <a:lumOff val="-4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1471C2C-1567-47F4-803E-468024209D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58F5B09-2954-46C6-97BB-9E10649FE2C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7F2C1D-F243-42AB-ADF2-E7CB4E04900E}" type="datetimeFigureOut">
              <a:rPr lang="en-US" smtClean="0"/>
              <a:t>9/29/2022</a:t>
            </a:fld>
            <a:endParaRPr lang="en-US"/>
          </a:p>
        </p:txBody>
      </p:sp>
      <p:sp>
        <p:nvSpPr>
          <p:cNvPr id="4" name="Footer Placeholder 3">
            <a:extLst>
              <a:ext uri="{FF2B5EF4-FFF2-40B4-BE49-F238E27FC236}">
                <a16:creationId xmlns:a16="http://schemas.microsoft.com/office/drawing/2014/main" id="{E39A204B-EBA9-4C6D-BFB2-A104F00C8E2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55F72FC-4D2D-4E5B-A4DD-62E2C822FB1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3CDBB5-5B4A-4483-935D-A73935186B4D}" type="slidenum">
              <a:rPr lang="en-US" smtClean="0"/>
              <a:t>‹#›</a:t>
            </a:fld>
            <a:endParaRPr lang="en-US"/>
          </a:p>
        </p:txBody>
      </p:sp>
    </p:spTree>
    <p:extLst>
      <p:ext uri="{BB962C8B-B14F-4D97-AF65-F5344CB8AC3E}">
        <p14:creationId xmlns:p14="http://schemas.microsoft.com/office/powerpoint/2010/main" val="2619237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0CE34E-5667-4A32-A6BA-10C7A552BC63}" type="datetimeFigureOut">
              <a:rPr lang="en-US" smtClean="0"/>
              <a:t>9/29/2022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CCE34D-CFF1-4FFE-815B-D050E7ED2DFD}" type="slidenum">
              <a:rPr lang="en-US" smtClean="0"/>
              <a:t>‹#›</a:t>
            </a:fld>
            <a:endParaRPr lang="en-US"/>
          </a:p>
        </p:txBody>
      </p:sp>
    </p:spTree>
    <p:extLst>
      <p:ext uri="{BB962C8B-B14F-4D97-AF65-F5344CB8AC3E}">
        <p14:creationId xmlns:p14="http://schemas.microsoft.com/office/powerpoint/2010/main" val="3979362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3A999-5E0E-42CA-8400-604AE921FF7C}" type="slidenum">
              <a:rPr lang="en-US" smtClean="0"/>
              <a:t>1</a:t>
            </a:fld>
            <a:endParaRPr lang="en-US"/>
          </a:p>
        </p:txBody>
      </p:sp>
    </p:spTree>
    <p:extLst>
      <p:ext uri="{BB962C8B-B14F-4D97-AF65-F5344CB8AC3E}">
        <p14:creationId xmlns:p14="http://schemas.microsoft.com/office/powerpoint/2010/main" val="1560835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3A999-5E0E-42CA-8400-604AE921FF7C}" type="slidenum">
              <a:rPr lang="en-US" smtClean="0"/>
              <a:t>3</a:t>
            </a:fld>
            <a:endParaRPr lang="en-US"/>
          </a:p>
        </p:txBody>
      </p:sp>
    </p:spTree>
    <p:extLst>
      <p:ext uri="{BB962C8B-B14F-4D97-AF65-F5344CB8AC3E}">
        <p14:creationId xmlns:p14="http://schemas.microsoft.com/office/powerpoint/2010/main" val="2100331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3A999-5E0E-42CA-8400-604AE921FF7C}" type="slidenum">
              <a:rPr lang="en-US" smtClean="0"/>
              <a:t>4</a:t>
            </a:fld>
            <a:endParaRPr lang="en-US"/>
          </a:p>
        </p:txBody>
      </p:sp>
    </p:spTree>
    <p:extLst>
      <p:ext uri="{BB962C8B-B14F-4D97-AF65-F5344CB8AC3E}">
        <p14:creationId xmlns:p14="http://schemas.microsoft.com/office/powerpoint/2010/main" val="1586550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3A999-5E0E-42CA-8400-604AE921FF7C}" type="slidenum">
              <a:rPr lang="en-US" smtClean="0"/>
              <a:t>6</a:t>
            </a:fld>
            <a:endParaRPr lang="en-US"/>
          </a:p>
        </p:txBody>
      </p:sp>
    </p:spTree>
    <p:extLst>
      <p:ext uri="{BB962C8B-B14F-4D97-AF65-F5344CB8AC3E}">
        <p14:creationId xmlns:p14="http://schemas.microsoft.com/office/powerpoint/2010/main" val="404304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DC0559-D619-4E56-BF6F-3712370C2150}" type="slidenum">
              <a:rPr lang="en-US" smtClean="0"/>
              <a:t>9</a:t>
            </a:fld>
            <a:endParaRPr lang="en-US"/>
          </a:p>
        </p:txBody>
      </p:sp>
    </p:spTree>
    <p:extLst>
      <p:ext uri="{BB962C8B-B14F-4D97-AF65-F5344CB8AC3E}">
        <p14:creationId xmlns:p14="http://schemas.microsoft.com/office/powerpoint/2010/main" val="514541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3A999-5E0E-42CA-8400-604AE921FF7C}" type="slidenum">
              <a:rPr lang="en-US" smtClean="0"/>
              <a:t>10</a:t>
            </a:fld>
            <a:endParaRPr lang="en-US"/>
          </a:p>
        </p:txBody>
      </p:sp>
    </p:spTree>
    <p:extLst>
      <p:ext uri="{BB962C8B-B14F-4D97-AF65-F5344CB8AC3E}">
        <p14:creationId xmlns:p14="http://schemas.microsoft.com/office/powerpoint/2010/main" val="396330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3A999-5E0E-42CA-8400-604AE921FF7C}" type="slidenum">
              <a:rPr lang="en-US" smtClean="0"/>
              <a:t>12</a:t>
            </a:fld>
            <a:endParaRPr lang="en-US"/>
          </a:p>
        </p:txBody>
      </p:sp>
    </p:spTree>
    <p:extLst>
      <p:ext uri="{BB962C8B-B14F-4D97-AF65-F5344CB8AC3E}">
        <p14:creationId xmlns:p14="http://schemas.microsoft.com/office/powerpoint/2010/main" val="4150892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E68F591-F3C7-4872-BBA0-0693794F4F11}"/>
              </a:ext>
            </a:extLst>
          </p:cNvPr>
          <p:cNvSpPr>
            <a:spLocks noGrp="1"/>
          </p:cNvSpPr>
          <p:nvPr>
            <p:ph type="ctrTitle" hasCustomPrompt="1"/>
          </p:nvPr>
        </p:nvSpPr>
        <p:spPr>
          <a:xfrm>
            <a:off x="7999414" y="1051551"/>
            <a:ext cx="3565524" cy="2384898"/>
          </a:xfrm>
        </p:spPr>
        <p:txBody>
          <a:bodyPr anchor="b" anchorCtr="0">
            <a:noAutofit/>
          </a:bodyPr>
          <a:lstStyle/>
          <a:p>
            <a:r>
              <a:rPr lang="en-US" sz="4800" dirty="0"/>
              <a:t>3DFloat</a:t>
            </a:r>
          </a:p>
        </p:txBody>
      </p:sp>
      <p:sp>
        <p:nvSpPr>
          <p:cNvPr id="14" name="Picture Placeholder 13">
            <a:extLst>
              <a:ext uri="{FF2B5EF4-FFF2-40B4-BE49-F238E27FC236}">
                <a16:creationId xmlns:a16="http://schemas.microsoft.com/office/drawing/2014/main" id="{967766A8-18D5-4391-8DB7-7BFF6427636C}"/>
              </a:ext>
            </a:extLst>
          </p:cNvPr>
          <p:cNvSpPr>
            <a:spLocks noGrp="1"/>
          </p:cNvSpPr>
          <p:nvPr>
            <p:ph type="pic" sz="quarter" idx="13"/>
          </p:nvPr>
        </p:nvSpPr>
        <p:spPr>
          <a:xfrm>
            <a:off x="0" y="0"/>
            <a:ext cx="7452360" cy="6858000"/>
          </a:xfrm>
          <a:solidFill>
            <a:schemeClr val="accent5"/>
          </a:solidFill>
        </p:spPr>
        <p:txBody>
          <a:bodyPr>
            <a:noAutofit/>
          </a:bodyPr>
          <a:lstStyle/>
          <a:p>
            <a:r>
              <a:rPr lang="en-US"/>
              <a:t>Click icon to add picture</a:t>
            </a:r>
          </a:p>
        </p:txBody>
      </p:sp>
      <p:sp>
        <p:nvSpPr>
          <p:cNvPr id="8" name="Oval 7">
            <a:extLst>
              <a:ext uri="{FF2B5EF4-FFF2-40B4-BE49-F238E27FC236}">
                <a16:creationId xmlns:a16="http://schemas.microsoft.com/office/drawing/2014/main" id="{938AD48E-7D67-4BE9-97B6-DB64DE5253B9}"/>
              </a:ext>
              <a:ext uri="{C183D7F6-B498-43B3-948B-1728B52AA6E4}">
                <adec:decorative xmlns:adec="http://schemas.microsoft.com/office/drawing/2017/decorative" val="1"/>
              </a:ext>
            </a:extLst>
          </p:cNvPr>
          <p:cNvSpPr>
            <a:spLocks noChangeAspect="1"/>
          </p:cNvSpPr>
          <p:nvPr userDrawn="1"/>
        </p:nvSpPr>
        <p:spPr>
          <a:xfrm>
            <a:off x="7999413" y="445272"/>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9" name="Group 8">
            <a:extLst>
              <a:ext uri="{FF2B5EF4-FFF2-40B4-BE49-F238E27FC236}">
                <a16:creationId xmlns:a16="http://schemas.microsoft.com/office/drawing/2014/main" id="{EB6FF8E2-165B-49EB-8120-14190F9491BC}"/>
              </a:ext>
              <a:ext uri="{C183D7F6-B498-43B3-948B-1728B52AA6E4}">
                <adec:decorative xmlns:adec="http://schemas.microsoft.com/office/drawing/2017/decorative" val="1"/>
              </a:ext>
            </a:extLst>
          </p:cNvPr>
          <p:cNvGrpSpPr/>
          <p:nvPr userDrawn="1"/>
        </p:nvGrpSpPr>
        <p:grpSpPr>
          <a:xfrm rot="5400000">
            <a:off x="10915300" y="5534727"/>
            <a:ext cx="667802" cy="631474"/>
            <a:chOff x="10478914" y="1506691"/>
            <a:chExt cx="667802" cy="631474"/>
          </a:xfrm>
        </p:grpSpPr>
        <p:sp>
          <p:nvSpPr>
            <p:cNvPr id="10" name="Freeform: Shape 9">
              <a:extLst>
                <a:ext uri="{FF2B5EF4-FFF2-40B4-BE49-F238E27FC236}">
                  <a16:creationId xmlns:a16="http://schemas.microsoft.com/office/drawing/2014/main" id="{79B763A7-EE7D-4306-8306-01E8C86E6350}"/>
                </a:ext>
              </a:extLst>
            </p:cNvPr>
            <p:cNvSpPr>
              <a:spLocks noChangeAspect="1"/>
            </p:cNvSpPr>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Oval 10">
              <a:extLst>
                <a:ext uri="{FF2B5EF4-FFF2-40B4-BE49-F238E27FC236}">
                  <a16:creationId xmlns:a16="http://schemas.microsoft.com/office/drawing/2014/main" id="{4B3A935F-6844-4FCE-B0AE-5492715A58F1}"/>
                </a:ext>
              </a:extLst>
            </p:cNvPr>
            <p:cNvSpPr/>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3" name="Text Placeholder 2">
            <a:extLst>
              <a:ext uri="{FF2B5EF4-FFF2-40B4-BE49-F238E27FC236}">
                <a16:creationId xmlns:a16="http://schemas.microsoft.com/office/drawing/2014/main" id="{5B16EB97-6E8A-4B50-8701-7CB158044DCA}"/>
              </a:ext>
            </a:extLst>
          </p:cNvPr>
          <p:cNvSpPr>
            <a:spLocks noGrp="1"/>
          </p:cNvSpPr>
          <p:nvPr>
            <p:ph type="body" sz="quarter" idx="14"/>
          </p:nvPr>
        </p:nvSpPr>
        <p:spPr>
          <a:xfrm>
            <a:off x="7999413" y="3568700"/>
            <a:ext cx="3565524" cy="1731963"/>
          </a:xfrm>
        </p:spPr>
        <p:txBody>
          <a:bodyPr>
            <a:noAutofit/>
          </a:bodyPr>
          <a:lstStyle>
            <a:lvl1pPr>
              <a:buNone/>
              <a:defRPr sz="2000"/>
            </a:lvl1pPr>
            <a:lvl2pPr>
              <a:buNone/>
              <a:defRPr sz="2000"/>
            </a:lvl2pPr>
            <a:lvl3pPr>
              <a:buNone/>
              <a:defRPr sz="2000"/>
            </a:lvl3pPr>
            <a:lvl4pPr>
              <a:buNone/>
              <a:defRPr sz="2000"/>
            </a:lvl4pPr>
            <a:lvl5pPr>
              <a:buNone/>
              <a:defRPr sz="2000"/>
            </a:lvl5pPr>
          </a:lstStyle>
          <a:p>
            <a:pPr lvl="0"/>
            <a:r>
              <a:rPr lang="en-US"/>
              <a:t>Click to edit Master text styles</a:t>
            </a:r>
          </a:p>
        </p:txBody>
      </p:sp>
    </p:spTree>
    <p:extLst>
      <p:ext uri="{BB962C8B-B14F-4D97-AF65-F5344CB8AC3E}">
        <p14:creationId xmlns:p14="http://schemas.microsoft.com/office/powerpoint/2010/main" val="600948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1_Content 3 column">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p:nvPr/>
        </p:nvGrpSpPr>
        <p:grpSpPr>
          <a:xfrm>
            <a:off x="137931" y="5260967"/>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19" name="Freeform: Shape 18">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ChangeAspect="1"/>
          </p:cNvSpPr>
          <p:nvPr/>
        </p:nvSpPr>
        <p:spPr>
          <a:xfrm rot="2700000">
            <a:off x="10834944" y="17126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p:nvPr/>
        </p:nvSpPr>
        <p:spPr>
          <a:xfrm rot="8100000">
            <a:off x="10849344" y="51834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Title 1">
            <a:extLst>
              <a:ext uri="{FF2B5EF4-FFF2-40B4-BE49-F238E27FC236}">
                <a16:creationId xmlns:a16="http://schemas.microsoft.com/office/drawing/2014/main" id="{EBCCE83C-72C8-4181-8D03-7CFB23A6FF2D}"/>
              </a:ext>
            </a:extLst>
          </p:cNvPr>
          <p:cNvSpPr>
            <a:spLocks noGrp="1"/>
          </p:cNvSpPr>
          <p:nvPr>
            <p:ph type="title"/>
          </p:nvPr>
        </p:nvSpPr>
        <p:spPr>
          <a:xfrm>
            <a:off x="550862" y="549275"/>
            <a:ext cx="11097551" cy="1332000"/>
          </a:xfrm>
        </p:spPr>
        <p:txBody>
          <a:bodyPr vert="horz" wrap="square" lIns="0" tIns="0" rIns="0" bIns="0" rtlCol="0" anchor="t" anchorCtr="0">
            <a:noAutofit/>
          </a:bodyPr>
          <a:lstStyle>
            <a:lvl1pPr>
              <a:defRPr lang="en-US" sz="4800" dirty="0"/>
            </a:lvl1pPr>
          </a:lstStyle>
          <a:p>
            <a:pPr lvl="0">
              <a:lnSpc>
                <a:spcPct val="100000"/>
              </a:lnSpc>
            </a:pPr>
            <a:r>
              <a:rPr lang="en-US"/>
              <a:t>Click to edit Master title style</a:t>
            </a:r>
            <a:endParaRPr lang="en-US" dirty="0"/>
          </a:p>
        </p:txBody>
      </p:sp>
      <p:sp>
        <p:nvSpPr>
          <p:cNvPr id="16" name="Text Placeholder 2">
            <a:extLst>
              <a:ext uri="{FF2B5EF4-FFF2-40B4-BE49-F238E27FC236}">
                <a16:creationId xmlns:a16="http://schemas.microsoft.com/office/drawing/2014/main" id="{C6FCDFCC-38D1-43A4-918F-491DBA6B2CF6}"/>
              </a:ext>
            </a:extLst>
          </p:cNvPr>
          <p:cNvSpPr>
            <a:spLocks noGrp="1"/>
          </p:cNvSpPr>
          <p:nvPr>
            <p:ph type="body" idx="1"/>
          </p:nvPr>
        </p:nvSpPr>
        <p:spPr>
          <a:xfrm>
            <a:off x="550864" y="1731375"/>
            <a:ext cx="3563936" cy="535354"/>
          </a:xfrm>
        </p:spPr>
        <p:txBody>
          <a:bodyPr anchor="b">
            <a:noAutofit/>
          </a:bodyPr>
          <a:lstStyle>
            <a:lvl1pPr marL="0" indent="0">
              <a:buNone/>
              <a:defRPr sz="20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7" name="Content Placeholder 3">
            <a:extLst>
              <a:ext uri="{FF2B5EF4-FFF2-40B4-BE49-F238E27FC236}">
                <a16:creationId xmlns:a16="http://schemas.microsoft.com/office/drawing/2014/main" id="{8A9CB740-8581-4D62-8481-7ECBBEDA7219}"/>
              </a:ext>
            </a:extLst>
          </p:cNvPr>
          <p:cNvSpPr>
            <a:spLocks noGrp="1"/>
          </p:cNvSpPr>
          <p:nvPr>
            <p:ph sz="half" idx="2"/>
          </p:nvPr>
        </p:nvSpPr>
        <p:spPr>
          <a:xfrm>
            <a:off x="559476" y="2432304"/>
            <a:ext cx="3563936" cy="3515555"/>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4">
            <a:extLst>
              <a:ext uri="{FF2B5EF4-FFF2-40B4-BE49-F238E27FC236}">
                <a16:creationId xmlns:a16="http://schemas.microsoft.com/office/drawing/2014/main" id="{AB16E493-D962-46EC-BBB8-D7E68A640438}"/>
              </a:ext>
            </a:extLst>
          </p:cNvPr>
          <p:cNvSpPr>
            <a:spLocks noGrp="1"/>
          </p:cNvSpPr>
          <p:nvPr>
            <p:ph type="body" sz="quarter" idx="13"/>
          </p:nvPr>
        </p:nvSpPr>
        <p:spPr>
          <a:xfrm>
            <a:off x="4341573" y="1731375"/>
            <a:ext cx="3566160" cy="535354"/>
          </a:xfrm>
        </p:spPr>
        <p:txBody>
          <a:bodyPr vert="horz" wrap="square" lIns="0" tIns="0" rIns="0" bIns="0" rtlCol="0" anchor="b">
            <a:noAutofit/>
          </a:bodyPr>
          <a:lstStyle>
            <a:lvl1pPr>
              <a:buNone/>
              <a:defRPr lang="en-US" sz="2000" b="0" cap="all" spc="200" baseline="0" dirty="0">
                <a:solidFill>
                  <a:schemeClr val="tx1"/>
                </a:solidFill>
              </a:defRPr>
            </a:lvl1pPr>
          </a:lstStyle>
          <a:p>
            <a:pPr marL="228600" lvl="0" indent="-228600"/>
            <a:r>
              <a:rPr lang="en-US"/>
              <a:t>Click to edit Master text styles</a:t>
            </a:r>
          </a:p>
        </p:txBody>
      </p:sp>
      <p:sp>
        <p:nvSpPr>
          <p:cNvPr id="23" name="Content Placeholder 5">
            <a:extLst>
              <a:ext uri="{FF2B5EF4-FFF2-40B4-BE49-F238E27FC236}">
                <a16:creationId xmlns:a16="http://schemas.microsoft.com/office/drawing/2014/main" id="{88CC7C67-1BA6-42A6-B9D3-8EDF70A3DB38}"/>
              </a:ext>
            </a:extLst>
          </p:cNvPr>
          <p:cNvSpPr>
            <a:spLocks noGrp="1"/>
          </p:cNvSpPr>
          <p:nvPr>
            <p:ph sz="quarter" idx="14"/>
          </p:nvPr>
        </p:nvSpPr>
        <p:spPr>
          <a:xfrm>
            <a:off x="4341573" y="2427370"/>
            <a:ext cx="3508755" cy="3515555"/>
          </a:xfrm>
        </p:spPr>
        <p:txBody>
          <a:bodyPr>
            <a:noAutofit/>
          </a:bodyPr>
          <a:lstStyle>
            <a:lvl1pPr>
              <a:defRPr sz="1700"/>
            </a:lvl1pPr>
            <a:lvl2pPr>
              <a:defRPr sz="1700"/>
            </a:lvl2pPr>
            <a:lvl3pPr>
              <a:defRPr sz="1700"/>
            </a:lvl3pPr>
            <a:lvl4pPr>
              <a:defRPr sz="1700"/>
            </a:lvl4pPr>
            <a:lvl5pPr>
              <a:defRPr sz="1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4">
            <a:extLst>
              <a:ext uri="{FF2B5EF4-FFF2-40B4-BE49-F238E27FC236}">
                <a16:creationId xmlns:a16="http://schemas.microsoft.com/office/drawing/2014/main" id="{C17092A6-D0E6-4EF2-B3B8-AE35438D4D77}"/>
              </a:ext>
            </a:extLst>
          </p:cNvPr>
          <p:cNvSpPr>
            <a:spLocks noGrp="1"/>
          </p:cNvSpPr>
          <p:nvPr>
            <p:ph type="body" sz="quarter" idx="3" hasCustomPrompt="1"/>
          </p:nvPr>
        </p:nvSpPr>
        <p:spPr>
          <a:xfrm>
            <a:off x="8139659" y="1731375"/>
            <a:ext cx="3566160" cy="535354"/>
          </a:xfrm>
        </p:spPr>
        <p:txBody>
          <a:bodyPr vert="horz" wrap="square" lIns="0" tIns="0" rIns="0" bIns="0" rtlCol="0" anchor="b">
            <a:noAutofit/>
          </a:bodyPr>
          <a:lstStyle>
            <a:lvl1pPr>
              <a:buNone/>
              <a:defRPr lang="en-US" sz="2000" b="0" cap="all" spc="200" baseline="0" dirty="0">
                <a:solidFill>
                  <a:schemeClr val="tx1"/>
                </a:solidFill>
              </a:defRPr>
            </a:lvl1pPr>
          </a:lstStyle>
          <a:p>
            <a:pPr marL="228600" lvl="0" indent="-228600"/>
            <a:r>
              <a:rPr lang="en-US" dirty="0"/>
              <a:t>Click to EDIT</a:t>
            </a:r>
          </a:p>
        </p:txBody>
      </p:sp>
      <p:sp>
        <p:nvSpPr>
          <p:cNvPr id="21" name="Content Placeholder 5">
            <a:extLst>
              <a:ext uri="{FF2B5EF4-FFF2-40B4-BE49-F238E27FC236}">
                <a16:creationId xmlns:a16="http://schemas.microsoft.com/office/drawing/2014/main" id="{4534254A-2561-400F-87CB-18A8D3538124}"/>
              </a:ext>
            </a:extLst>
          </p:cNvPr>
          <p:cNvSpPr>
            <a:spLocks noGrp="1"/>
          </p:cNvSpPr>
          <p:nvPr>
            <p:ph sz="quarter" idx="4"/>
          </p:nvPr>
        </p:nvSpPr>
        <p:spPr>
          <a:xfrm>
            <a:off x="8139659" y="2427370"/>
            <a:ext cx="3508755" cy="3515555"/>
          </a:xfrm>
        </p:spPr>
        <p:txBody>
          <a:bodyPr>
            <a:noAutofit/>
          </a:bodyPr>
          <a:lstStyle>
            <a:lvl1pPr>
              <a:defRPr sz="1700"/>
            </a:lvl1pPr>
            <a:lvl2pPr>
              <a:defRPr sz="1700"/>
            </a:lvl2pPr>
            <a:lvl3pPr>
              <a:defRPr sz="1700"/>
            </a:lvl3pPr>
            <a:lvl4pPr>
              <a:defRPr sz="1700"/>
            </a:lvl4pPr>
            <a:lvl5pPr>
              <a:defRPr sz="1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noAutofit/>
          </a:bodyPr>
          <a:lstStyle/>
          <a:p>
            <a:r>
              <a:rPr lang="en-US"/>
              <a:t>Tuesday, February 2, 20XX</a:t>
            </a:r>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noAutofit/>
          </a:bodyPr>
          <a:lstStyle/>
          <a:p>
            <a:r>
              <a:rPr lang="en-US"/>
              <a:t>Sample Footer Text</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22852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Summary">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949202B-67AE-417A-A336-DF5257FFDCF0}"/>
              </a:ext>
            </a:extLst>
          </p:cNvPr>
          <p:cNvSpPr>
            <a:spLocks noGrp="1"/>
          </p:cNvSpPr>
          <p:nvPr>
            <p:ph type="title"/>
          </p:nvPr>
        </p:nvSpPr>
        <p:spPr>
          <a:xfrm>
            <a:off x="550863" y="4508500"/>
            <a:ext cx="4500562" cy="1562959"/>
          </a:xfrm>
        </p:spPr>
        <p:txBody>
          <a:bodyPr wrap="square" anchor="t" anchorCtr="0">
            <a:noAutofit/>
          </a:bodyPr>
          <a:lstStyle/>
          <a:p>
            <a:r>
              <a:rPr lang="en-US"/>
              <a:t>Click to edit Master title style</a:t>
            </a:r>
          </a:p>
        </p:txBody>
      </p:sp>
      <p:sp>
        <p:nvSpPr>
          <p:cNvPr id="10" name="Picture Placeholder 9">
            <a:extLst>
              <a:ext uri="{FF2B5EF4-FFF2-40B4-BE49-F238E27FC236}">
                <a16:creationId xmlns:a16="http://schemas.microsoft.com/office/drawing/2014/main" id="{1786D546-2834-435F-950F-DCEFE654B3B1}"/>
              </a:ext>
            </a:extLst>
          </p:cNvPr>
          <p:cNvSpPr>
            <a:spLocks noGrp="1"/>
          </p:cNvSpPr>
          <p:nvPr>
            <p:ph type="pic" sz="quarter" idx="13"/>
          </p:nvPr>
        </p:nvSpPr>
        <p:spPr>
          <a:xfrm>
            <a:off x="0" y="0"/>
            <a:ext cx="12192000" cy="3776472"/>
          </a:xfrm>
          <a:solidFill>
            <a:schemeClr val="accent5"/>
          </a:solidFill>
        </p:spPr>
        <p:txBody>
          <a:bodyPr>
            <a:noAutofit/>
          </a:bodyPr>
          <a:lstStyle/>
          <a:p>
            <a:r>
              <a:rPr lang="en-US"/>
              <a:t>Click icon to add picture</a:t>
            </a:r>
          </a:p>
        </p:txBody>
      </p:sp>
      <p:sp>
        <p:nvSpPr>
          <p:cNvPr id="7" name="Content Placeholder 6">
            <a:extLst>
              <a:ext uri="{FF2B5EF4-FFF2-40B4-BE49-F238E27FC236}">
                <a16:creationId xmlns:a16="http://schemas.microsoft.com/office/drawing/2014/main" id="{3BD763BD-EAC5-4DB8-81AF-9743BB6A9576}"/>
              </a:ext>
            </a:extLst>
          </p:cNvPr>
          <p:cNvSpPr>
            <a:spLocks noGrp="1"/>
          </p:cNvSpPr>
          <p:nvPr>
            <p:ph sz="quarter" idx="15"/>
          </p:nvPr>
        </p:nvSpPr>
        <p:spPr>
          <a:xfrm>
            <a:off x="5262411" y="4508500"/>
            <a:ext cx="6221412" cy="1563688"/>
          </a:xfrm>
        </p:spPr>
        <p:txBody>
          <a:bodyPr>
            <a:noAutofit/>
          </a:bodyPr>
          <a:lstStyle>
            <a:lvl1pPr marL="0" indent="0">
              <a:buNone/>
              <a:defRPr sz="2000"/>
            </a:lvl1pPr>
            <a:lvl2pPr>
              <a:buNone/>
              <a:defRPr sz="1900"/>
            </a:lvl2pPr>
            <a:lvl3pPr>
              <a:buNone/>
              <a:defRPr sz="1900"/>
            </a:lvl3pPr>
            <a:lvl4pPr>
              <a:buNone/>
              <a:defRPr sz="1900"/>
            </a:lvl4pPr>
            <a:lvl5pPr>
              <a:buNone/>
              <a:defRPr sz="1900"/>
            </a:lvl5pPr>
          </a:lstStyle>
          <a:p>
            <a:pPr lvl="0"/>
            <a:r>
              <a:rPr lang="en-US"/>
              <a:t>Click to edit Master text styles</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8" name="Oval 7">
            <a:extLst>
              <a:ext uri="{FF2B5EF4-FFF2-40B4-BE49-F238E27FC236}">
                <a16:creationId xmlns:a16="http://schemas.microsoft.com/office/drawing/2014/main" id="{446AF837-10C6-44A5-B8D6-960A57487B43}"/>
              </a:ext>
              <a:ext uri="{C183D7F6-B498-43B3-948B-1728B52AA6E4}">
                <adec:decorative xmlns:adec="http://schemas.microsoft.com/office/drawing/2017/decorative" val="1"/>
              </a:ext>
            </a:extLst>
          </p:cNvPr>
          <p:cNvSpPr>
            <a:spLocks noChangeAspect="1"/>
          </p:cNvSpPr>
          <p:nvPr userDrawn="1"/>
        </p:nvSpPr>
        <p:spPr>
          <a:xfrm>
            <a:off x="1225773" y="385222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425477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3_Closing">
    <p:spTree>
      <p:nvGrpSpPr>
        <p:cNvPr id="1" name=""/>
        <p:cNvGrpSpPr/>
        <p:nvPr/>
      </p:nvGrpSpPr>
      <p:grpSpPr>
        <a:xfrm>
          <a:off x="0" y="0"/>
          <a:ext cx="0" cy="0"/>
          <a:chOff x="0" y="0"/>
          <a:chExt cx="0" cy="0"/>
        </a:xfrm>
      </p:grpSpPr>
      <p:sp>
        <p:nvSpPr>
          <p:cNvPr id="28" name="Title 1">
            <a:extLst>
              <a:ext uri="{FF2B5EF4-FFF2-40B4-BE49-F238E27FC236}">
                <a16:creationId xmlns:a16="http://schemas.microsoft.com/office/drawing/2014/main" id="{97246E34-E6EE-4BF3-A0D3-A20868B5A594}"/>
              </a:ext>
            </a:extLst>
          </p:cNvPr>
          <p:cNvSpPr>
            <a:spLocks noGrp="1"/>
          </p:cNvSpPr>
          <p:nvPr>
            <p:ph type="ctrTitle"/>
          </p:nvPr>
        </p:nvSpPr>
        <p:spPr>
          <a:xfrm>
            <a:off x="550863" y="549275"/>
            <a:ext cx="5437187" cy="2986234"/>
          </a:xfrm>
        </p:spPr>
        <p:txBody>
          <a:bodyPr anchor="b" anchorCtr="0">
            <a:noAutofit/>
          </a:bodyPr>
          <a:lstStyle/>
          <a:p>
            <a:r>
              <a:rPr lang="en-US"/>
              <a:t>Click to edit Master title style</a:t>
            </a:r>
            <a:endParaRPr lang="en-US" dirty="0"/>
          </a:p>
        </p:txBody>
      </p:sp>
      <p:sp>
        <p:nvSpPr>
          <p:cNvPr id="31" name="Subtitle 2">
            <a:extLst>
              <a:ext uri="{FF2B5EF4-FFF2-40B4-BE49-F238E27FC236}">
                <a16:creationId xmlns:a16="http://schemas.microsoft.com/office/drawing/2014/main" id="{45BE5FFB-47D1-4474-B6CA-C3C936DF285E}"/>
              </a:ext>
            </a:extLst>
          </p:cNvPr>
          <p:cNvSpPr>
            <a:spLocks noGrp="1"/>
          </p:cNvSpPr>
          <p:nvPr>
            <p:ph type="subTitle" idx="1"/>
          </p:nvPr>
        </p:nvSpPr>
        <p:spPr>
          <a:xfrm>
            <a:off x="550863" y="3827610"/>
            <a:ext cx="5437187" cy="2265216"/>
          </a:xfrm>
        </p:spPr>
        <p:txBody>
          <a:bodyPr>
            <a:noAutofit/>
          </a:bodyPr>
          <a:lstStyle>
            <a:lvl1pPr>
              <a:buNone/>
              <a:defRPr sz="2400"/>
            </a:lvl1pPr>
          </a:lstStyle>
          <a:p>
            <a:r>
              <a:rPr lang="en-US">
                <a:solidFill>
                  <a:schemeClr val="tx1">
                    <a:alpha val="60000"/>
                  </a:schemeClr>
                </a:solidFill>
              </a:rPr>
              <a:t>Click to edit Master subtitle style</a:t>
            </a:r>
            <a:endParaRPr lang="en-US" dirty="0">
              <a:solidFill>
                <a:schemeClr val="tx1">
                  <a:alpha val="60000"/>
                </a:schemeClr>
              </a:solidFill>
            </a:endParaRPr>
          </a:p>
        </p:txBody>
      </p:sp>
      <p:sp>
        <p:nvSpPr>
          <p:cNvPr id="40" name="Picture Placeholder 39">
            <a:extLst>
              <a:ext uri="{FF2B5EF4-FFF2-40B4-BE49-F238E27FC236}">
                <a16:creationId xmlns:a16="http://schemas.microsoft.com/office/drawing/2014/main" id="{008D9209-1A62-4AC3-BF92-94348A9BC06B}"/>
              </a:ext>
            </a:extLst>
          </p:cNvPr>
          <p:cNvSpPr>
            <a:spLocks noGrp="1"/>
          </p:cNvSpPr>
          <p:nvPr>
            <p:ph type="pic" sz="quarter" idx="15"/>
          </p:nvPr>
        </p:nvSpPr>
        <p:spPr>
          <a:xfrm>
            <a:off x="6556248" y="548640"/>
            <a:ext cx="5084064" cy="2880360"/>
          </a:xfrm>
          <a:solidFill>
            <a:schemeClr val="accent5"/>
          </a:solidFill>
        </p:spPr>
        <p:txBody>
          <a:bodyPr>
            <a:noAutofit/>
          </a:bodyPr>
          <a:lstStyle/>
          <a:p>
            <a:r>
              <a:rPr lang="en-US"/>
              <a:t>Click icon to add picture</a:t>
            </a:r>
            <a:endParaRPr lang="en-US" dirty="0"/>
          </a:p>
        </p:txBody>
      </p:sp>
      <p:sp>
        <p:nvSpPr>
          <p:cNvPr id="42" name="Picture Placeholder 41">
            <a:extLst>
              <a:ext uri="{FF2B5EF4-FFF2-40B4-BE49-F238E27FC236}">
                <a16:creationId xmlns:a16="http://schemas.microsoft.com/office/drawing/2014/main" id="{FADBFB6B-1787-4549-91B6-D748C66B13C6}"/>
              </a:ext>
            </a:extLst>
          </p:cNvPr>
          <p:cNvSpPr>
            <a:spLocks noGrp="1"/>
          </p:cNvSpPr>
          <p:nvPr>
            <p:ph type="pic" sz="quarter" idx="16"/>
          </p:nvPr>
        </p:nvSpPr>
        <p:spPr>
          <a:xfrm>
            <a:off x="6556248" y="3429000"/>
            <a:ext cx="5084064" cy="2880360"/>
          </a:xfrm>
          <a:solidFill>
            <a:schemeClr val="accent5"/>
          </a:solidFill>
        </p:spPr>
        <p:txBody>
          <a:bodyPr>
            <a:noAutofit/>
          </a:bodyPr>
          <a:lstStyle/>
          <a:p>
            <a:r>
              <a:rPr lang="en-US"/>
              <a:t>Click icon to add picture</a:t>
            </a:r>
          </a:p>
        </p:txBody>
      </p:sp>
      <p:grpSp>
        <p:nvGrpSpPr>
          <p:cNvPr id="43" name="Group 42">
            <a:extLst>
              <a:ext uri="{FF2B5EF4-FFF2-40B4-BE49-F238E27FC236}">
                <a16:creationId xmlns:a16="http://schemas.microsoft.com/office/drawing/2014/main" id="{06966E3E-9B30-4375-AC9A-23256CC87D25}"/>
              </a:ext>
              <a:ext uri="{C183D7F6-B498-43B3-948B-1728B52AA6E4}">
                <adec:decorative xmlns:adec="http://schemas.microsoft.com/office/drawing/2017/decorative" val="1"/>
              </a:ext>
            </a:extLst>
          </p:cNvPr>
          <p:cNvGrpSpPr/>
          <p:nvPr userDrawn="1"/>
        </p:nvGrpSpPr>
        <p:grpSpPr>
          <a:xfrm>
            <a:off x="11161347" y="125399"/>
            <a:ext cx="1404698" cy="1155641"/>
            <a:chOff x="11161347" y="125399"/>
            <a:chExt cx="1404698" cy="1155641"/>
          </a:xfrm>
        </p:grpSpPr>
        <p:sp>
          <p:nvSpPr>
            <p:cNvPr id="44" name="Freeform: Shape 43">
              <a:extLst>
                <a:ext uri="{FF2B5EF4-FFF2-40B4-BE49-F238E27FC236}">
                  <a16:creationId xmlns:a16="http://schemas.microsoft.com/office/drawing/2014/main" id="{4EBBC5A2-A37E-47DF-9230-9A75067F1883}"/>
                </a:ext>
              </a:extLst>
            </p:cNvPr>
            <p:cNvSpPr>
              <a:spLocks noChangeAspect="1"/>
            </p:cNvSpPr>
            <p:nvPr/>
          </p:nvSpPr>
          <p:spPr>
            <a:xfrm rot="18900000">
              <a:off x="11161347" y="125399"/>
              <a:ext cx="1341675" cy="926985"/>
            </a:xfrm>
            <a:custGeom>
              <a:avLst/>
              <a:gdLst>
                <a:gd name="connsiteX0" fmla="*/ 1049126 w 1341675"/>
                <a:gd name="connsiteY0" fmla="*/ 8962 h 926985"/>
                <a:gd name="connsiteX1" fmla="*/ 1341675 w 1341675"/>
                <a:gd name="connsiteY1" fmla="*/ 301511 h 926985"/>
                <a:gd name="connsiteX2" fmla="*/ 1130649 w 1341675"/>
                <a:gd name="connsiteY2" fmla="*/ 512537 h 926985"/>
                <a:gd name="connsiteX3" fmla="*/ 1107397 w 1341675"/>
                <a:gd name="connsiteY3" fmla="*/ 499917 h 926985"/>
                <a:gd name="connsiteX4" fmla="*/ 926985 w 1341675"/>
                <a:gd name="connsiteY4" fmla="*/ 463493 h 926985"/>
                <a:gd name="connsiteX5" fmla="*/ 463493 w 1341675"/>
                <a:gd name="connsiteY5" fmla="*/ 926985 h 926985"/>
                <a:gd name="connsiteX6" fmla="*/ 0 w 1341675"/>
                <a:gd name="connsiteY6" fmla="*/ 926985 h 926985"/>
                <a:gd name="connsiteX7" fmla="*/ 926985 w 1341675"/>
                <a:gd name="connsiteY7" fmla="*/ 0 h 926985"/>
                <a:gd name="connsiteX8" fmla="*/ 1021763 w 1341675"/>
                <a:gd name="connsiteY8" fmla="*/ 4786 h 926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41675" h="926985">
                  <a:moveTo>
                    <a:pt x="1049126" y="8962"/>
                  </a:moveTo>
                  <a:lnTo>
                    <a:pt x="1341675" y="301511"/>
                  </a:lnTo>
                  <a:lnTo>
                    <a:pt x="1130649" y="512537"/>
                  </a:lnTo>
                  <a:lnTo>
                    <a:pt x="1107397" y="499917"/>
                  </a:lnTo>
                  <a:cubicBezTo>
                    <a:pt x="1051945" y="476462"/>
                    <a:pt x="990979" y="463493"/>
                    <a:pt x="926985" y="463493"/>
                  </a:cubicBezTo>
                  <a:cubicBezTo>
                    <a:pt x="671005" y="463493"/>
                    <a:pt x="463493" y="671005"/>
                    <a:pt x="463493" y="926985"/>
                  </a:cubicBezTo>
                  <a:lnTo>
                    <a:pt x="0" y="926985"/>
                  </a:lnTo>
                  <a:cubicBezTo>
                    <a:pt x="0" y="415026"/>
                    <a:pt x="415025" y="0"/>
                    <a:pt x="926985" y="0"/>
                  </a:cubicBezTo>
                  <a:cubicBezTo>
                    <a:pt x="958982" y="0"/>
                    <a:pt x="990601" y="1621"/>
                    <a:pt x="1021763" y="4786"/>
                  </a:cubicBezTo>
                  <a:close/>
                </a:path>
              </a:pathLst>
            </a:custGeom>
            <a:solidFill>
              <a:schemeClr val="bg2"/>
            </a:solidFill>
            <a:ln>
              <a:noFill/>
            </a:ln>
            <a:effectLst>
              <a:innerShdw blurRad="254000" dist="50800" dir="54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45" name="Oval 44">
              <a:extLst>
                <a:ext uri="{FF2B5EF4-FFF2-40B4-BE49-F238E27FC236}">
                  <a16:creationId xmlns:a16="http://schemas.microsoft.com/office/drawing/2014/main" id="{11781B9A-C230-4FFC-90A8-E0571B1DEDA7}"/>
                </a:ext>
              </a:extLst>
            </p:cNvPr>
            <p:cNvSpPr/>
            <p:nvPr/>
          </p:nvSpPr>
          <p:spPr>
            <a:xfrm rot="2700000">
              <a:off x="11798454" y="994196"/>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6" name="Freeform: Shape 45">
              <a:extLst>
                <a:ext uri="{FF2B5EF4-FFF2-40B4-BE49-F238E27FC236}">
                  <a16:creationId xmlns:a16="http://schemas.microsoft.com/office/drawing/2014/main" id="{3295925C-3570-40F1-B3CE-07D947ED4643}"/>
                </a:ext>
              </a:extLst>
            </p:cNvPr>
            <p:cNvSpPr>
              <a:spLocks noChangeAspect="1"/>
            </p:cNvSpPr>
            <p:nvPr/>
          </p:nvSpPr>
          <p:spPr>
            <a:xfrm rot="18900000">
              <a:off x="11228590" y="129580"/>
              <a:ext cx="1337455" cy="1042921"/>
            </a:xfrm>
            <a:custGeom>
              <a:avLst/>
              <a:gdLst>
                <a:gd name="connsiteX0" fmla="*/ 1084058 w 1337455"/>
                <a:gd name="connsiteY0" fmla="*/ 16081 h 1042921"/>
                <a:gd name="connsiteX1" fmla="*/ 1337455 w 1337455"/>
                <a:gd name="connsiteY1" fmla="*/ 269477 h 1042921"/>
                <a:gd name="connsiteX2" fmla="*/ 1060775 w 1337455"/>
                <a:gd name="connsiteY2" fmla="*/ 546158 h 1042921"/>
                <a:gd name="connsiteX3" fmla="*/ 1020394 w 1337455"/>
                <a:gd name="connsiteY3" fmla="*/ 532055 h 1042921"/>
                <a:gd name="connsiteX4" fmla="*/ 926985 w 1337455"/>
                <a:gd name="connsiteY4" fmla="*/ 521461 h 1042921"/>
                <a:gd name="connsiteX5" fmla="*/ 463492 w 1337455"/>
                <a:gd name="connsiteY5" fmla="*/ 1042921 h 1042921"/>
                <a:gd name="connsiteX6" fmla="*/ 0 w 1337455"/>
                <a:gd name="connsiteY6" fmla="*/ 1042921 h 1042921"/>
                <a:gd name="connsiteX7" fmla="*/ 926984 w 1337455"/>
                <a:gd name="connsiteY7" fmla="*/ 0 h 1042921"/>
                <a:gd name="connsiteX8" fmla="*/ 1021763 w 1337455"/>
                <a:gd name="connsiteY8" fmla="*/ 5384 h 1042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7455" h="1042921">
                  <a:moveTo>
                    <a:pt x="1084058" y="16081"/>
                  </a:moveTo>
                  <a:lnTo>
                    <a:pt x="1337455" y="269477"/>
                  </a:lnTo>
                  <a:lnTo>
                    <a:pt x="1060775" y="546158"/>
                  </a:lnTo>
                  <a:lnTo>
                    <a:pt x="1020394" y="532055"/>
                  </a:lnTo>
                  <a:cubicBezTo>
                    <a:pt x="990222" y="525109"/>
                    <a:pt x="958982" y="521461"/>
                    <a:pt x="926985" y="521461"/>
                  </a:cubicBezTo>
                  <a:cubicBezTo>
                    <a:pt x="671005" y="521461"/>
                    <a:pt x="463493" y="754927"/>
                    <a:pt x="463492" y="1042921"/>
                  </a:cubicBezTo>
                  <a:lnTo>
                    <a:pt x="0" y="1042921"/>
                  </a:lnTo>
                  <a:cubicBezTo>
                    <a:pt x="0" y="466932"/>
                    <a:pt x="415025" y="0"/>
                    <a:pt x="926984" y="0"/>
                  </a:cubicBezTo>
                  <a:cubicBezTo>
                    <a:pt x="958982" y="0"/>
                    <a:pt x="990600" y="1824"/>
                    <a:pt x="1021763" y="5384"/>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grpSp>
        <p:nvGrpSpPr>
          <p:cNvPr id="15" name="Group 14">
            <a:extLst>
              <a:ext uri="{FF2B5EF4-FFF2-40B4-BE49-F238E27FC236}">
                <a16:creationId xmlns:a16="http://schemas.microsoft.com/office/drawing/2014/main" id="{394664AE-6DC5-428F-9AC4-5A8F67571F72}"/>
              </a:ext>
              <a:ext uri="{C183D7F6-B498-43B3-948B-1728B52AA6E4}">
                <adec:decorative xmlns:adec="http://schemas.microsoft.com/office/drawing/2017/decorative" val="1"/>
              </a:ext>
            </a:extLst>
          </p:cNvPr>
          <p:cNvGrpSpPr/>
          <p:nvPr userDrawn="1"/>
        </p:nvGrpSpPr>
        <p:grpSpPr>
          <a:xfrm>
            <a:off x="594036" y="5610392"/>
            <a:ext cx="667802" cy="631474"/>
            <a:chOff x="10478914" y="1506691"/>
            <a:chExt cx="667802" cy="631474"/>
          </a:xfrm>
        </p:grpSpPr>
        <p:sp>
          <p:nvSpPr>
            <p:cNvPr id="16" name="Freeform: Shape 15">
              <a:extLst>
                <a:ext uri="{FF2B5EF4-FFF2-40B4-BE49-F238E27FC236}">
                  <a16:creationId xmlns:a16="http://schemas.microsoft.com/office/drawing/2014/main" id="{8288F304-7DF7-42FB-BD6F-D575128A1DDE}"/>
                </a:ext>
              </a:extLst>
            </p:cNvPr>
            <p:cNvSpPr>
              <a:spLocks noChangeAspect="1"/>
            </p:cNvSpPr>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104835D9-7DE9-4DDD-A6C2-1C526822700A}"/>
                </a:ext>
              </a:extLst>
            </p:cNvPr>
            <p:cNvSpPr/>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noAutofit/>
          </a:bodyPr>
          <a:lstStyle/>
          <a:p>
            <a:r>
              <a:rPr lang="en-US"/>
              <a:t>Tuesday, February 2, 20XX</a:t>
            </a:r>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noAutofit/>
          </a:bodyPr>
          <a:lstStyle/>
          <a:p>
            <a:r>
              <a:rPr lang="en-US"/>
              <a:t>Sample Footer Text</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17" name="Oval 16">
            <a:extLst>
              <a:ext uri="{FF2B5EF4-FFF2-40B4-BE49-F238E27FC236}">
                <a16:creationId xmlns:a16="http://schemas.microsoft.com/office/drawing/2014/main" id="{83C43C1C-00B3-40E0-B073-B8C56206D07D}"/>
              </a:ext>
              <a:ext uri="{C183D7F6-B498-43B3-948B-1728B52AA6E4}">
                <adec:decorative xmlns:adec="http://schemas.microsoft.com/office/drawing/2017/decorative" val="1"/>
              </a:ext>
            </a:extLst>
          </p:cNvPr>
          <p:cNvSpPr>
            <a:spLocks noChangeAspect="1"/>
          </p:cNvSpPr>
          <p:nvPr userDrawn="1"/>
        </p:nvSpPr>
        <p:spPr>
          <a:xfrm>
            <a:off x="5303845" y="5427212"/>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7273191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noAutofit/>
          </a:bodyPr>
          <a:lstStyle/>
          <a:p>
            <a:r>
              <a:rPr lang="en-US"/>
              <a:t>Tuesday, February 2, 20XX</a:t>
            </a:r>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noAutofit/>
          </a:bodyPr>
          <a:lstStyle/>
          <a:p>
            <a:r>
              <a:rPr lang="en-US"/>
              <a:t>Sample Footer Text</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3412362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noAutofit/>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noAutofit/>
          </a:bodyPr>
          <a:lstStyle/>
          <a:p>
            <a:r>
              <a:rPr lang="en-US"/>
              <a:t>Tuesday, February 2, 20XX</a:t>
            </a:r>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noAutofit/>
          </a:bodyPr>
          <a:lstStyle/>
          <a:p>
            <a:r>
              <a:rPr lang="en-US"/>
              <a:t>Sample Footer Text</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617165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858332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noAutofit/>
          </a:bodyPr>
          <a:lstStyle/>
          <a:p>
            <a:r>
              <a:rPr lang="en-US"/>
              <a:t>Tuesday, February 2, 20XX</a:t>
            </a:r>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noAutofit/>
          </a:bodyPr>
          <a:lstStyle/>
          <a:p>
            <a:r>
              <a:rPr lang="en-US"/>
              <a:t>Sample Footer Text</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98356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Agenda">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0923D16-1EC5-4C17-ABA8-B13A1256B36F}"/>
              </a:ext>
            </a:extLst>
          </p:cNvPr>
          <p:cNvSpPr>
            <a:spLocks noGrp="1"/>
          </p:cNvSpPr>
          <p:nvPr>
            <p:ph type="title" hasCustomPrompt="1"/>
          </p:nvPr>
        </p:nvSpPr>
        <p:spPr>
          <a:xfrm>
            <a:off x="550864" y="549275"/>
            <a:ext cx="3565524" cy="1997855"/>
          </a:xfrm>
        </p:spPr>
        <p:txBody>
          <a:bodyPr wrap="square" anchor="b" anchorCtr="0">
            <a:noAutofit/>
          </a:bodyPr>
          <a:lstStyle>
            <a:lvl1pPr>
              <a:defRPr/>
            </a:lvl1pPr>
          </a:lstStyle>
          <a:p>
            <a:r>
              <a:rPr lang="en-US" dirty="0"/>
              <a:t>Click to add title</a:t>
            </a:r>
          </a:p>
        </p:txBody>
      </p:sp>
      <p:sp>
        <p:nvSpPr>
          <p:cNvPr id="7" name="Content Placeholder 2">
            <a:extLst>
              <a:ext uri="{FF2B5EF4-FFF2-40B4-BE49-F238E27FC236}">
                <a16:creationId xmlns:a16="http://schemas.microsoft.com/office/drawing/2014/main" id="{50294D8B-CF64-4C26-8C78-57A375E7D33B}"/>
              </a:ext>
            </a:extLst>
          </p:cNvPr>
          <p:cNvSpPr>
            <a:spLocks noGrp="1"/>
          </p:cNvSpPr>
          <p:nvPr>
            <p:ph idx="1" hasCustomPrompt="1"/>
          </p:nvPr>
        </p:nvSpPr>
        <p:spPr>
          <a:xfrm>
            <a:off x="550863" y="2677306"/>
            <a:ext cx="3565525" cy="3415519"/>
          </a:xfrm>
        </p:spPr>
        <p:txBody>
          <a:bodyPr anchor="t" anchorCtr="0">
            <a:noAutofit/>
          </a:bodyPr>
          <a:lstStyle>
            <a:lvl1pPr>
              <a:buNone/>
              <a:defRPr/>
            </a:lvl1pPr>
          </a:lstStyle>
          <a:p>
            <a:pPr>
              <a:lnSpc>
                <a:spcPct val="120000"/>
              </a:lnSpc>
            </a:pPr>
            <a:r>
              <a:rPr lang="en-US" sz="1600" dirty="0"/>
              <a:t>Click to add text</a:t>
            </a:r>
          </a:p>
        </p:txBody>
      </p:sp>
      <p:sp>
        <p:nvSpPr>
          <p:cNvPr id="17" name="Picture Placeholder 16">
            <a:extLst>
              <a:ext uri="{FF2B5EF4-FFF2-40B4-BE49-F238E27FC236}">
                <a16:creationId xmlns:a16="http://schemas.microsoft.com/office/drawing/2014/main" id="{67BCF456-426F-435B-8DF0-A32A44F5A889}"/>
              </a:ext>
            </a:extLst>
          </p:cNvPr>
          <p:cNvSpPr>
            <a:spLocks noGrp="1"/>
          </p:cNvSpPr>
          <p:nvPr>
            <p:ph type="pic" sz="quarter" idx="13"/>
          </p:nvPr>
        </p:nvSpPr>
        <p:spPr>
          <a:xfrm>
            <a:off x="5208928" y="1596771"/>
            <a:ext cx="3448558" cy="3448558"/>
          </a:xfrm>
          <a:custGeom>
            <a:avLst/>
            <a:gdLst>
              <a:gd name="connsiteX0" fmla="*/ 1724279 w 3448558"/>
              <a:gd name="connsiteY0" fmla="*/ 0 h 3448558"/>
              <a:gd name="connsiteX1" fmla="*/ 3448558 w 3448558"/>
              <a:gd name="connsiteY1" fmla="*/ 1724279 h 3448558"/>
              <a:gd name="connsiteX2" fmla="*/ 1724279 w 3448558"/>
              <a:gd name="connsiteY2" fmla="*/ 3448558 h 3448558"/>
              <a:gd name="connsiteX3" fmla="*/ 0 w 3448558"/>
              <a:gd name="connsiteY3" fmla="*/ 1724279 h 3448558"/>
              <a:gd name="connsiteX4" fmla="*/ 1724279 w 3448558"/>
              <a:gd name="connsiteY4" fmla="*/ 0 h 3448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8558" h="3448558">
                <a:moveTo>
                  <a:pt x="1724279" y="0"/>
                </a:moveTo>
                <a:cubicBezTo>
                  <a:pt x="2676572" y="0"/>
                  <a:pt x="3448558" y="771986"/>
                  <a:pt x="3448558" y="1724279"/>
                </a:cubicBezTo>
                <a:cubicBezTo>
                  <a:pt x="3448558" y="2676572"/>
                  <a:pt x="2676572" y="3448558"/>
                  <a:pt x="1724279" y="3448558"/>
                </a:cubicBezTo>
                <a:cubicBezTo>
                  <a:pt x="771986" y="3448558"/>
                  <a:pt x="0" y="2676572"/>
                  <a:pt x="0" y="1724279"/>
                </a:cubicBezTo>
                <a:cubicBezTo>
                  <a:pt x="0" y="771986"/>
                  <a:pt x="771986" y="0"/>
                  <a:pt x="1724279" y="0"/>
                </a:cubicBezTo>
                <a:close/>
              </a:path>
            </a:pathLst>
          </a:custGeom>
          <a:solidFill>
            <a:schemeClr val="accent5"/>
          </a:solidFill>
        </p:spPr>
        <p:txBody>
          <a:bodyPr wrap="square">
            <a:noAutofit/>
          </a:bodyPr>
          <a:lstStyle/>
          <a:p>
            <a:r>
              <a:rPr lang="en-US"/>
              <a:t>Click icon to add picture</a:t>
            </a:r>
          </a:p>
        </p:txBody>
      </p:sp>
      <p:sp>
        <p:nvSpPr>
          <p:cNvPr id="22" name="Picture Placeholder 21">
            <a:extLst>
              <a:ext uri="{FF2B5EF4-FFF2-40B4-BE49-F238E27FC236}">
                <a16:creationId xmlns:a16="http://schemas.microsoft.com/office/drawing/2014/main" id="{4813A609-7079-46D5-9C1D-52004ABDAC9D}"/>
              </a:ext>
            </a:extLst>
          </p:cNvPr>
          <p:cNvSpPr>
            <a:spLocks noGrp="1"/>
          </p:cNvSpPr>
          <p:nvPr>
            <p:ph type="pic" sz="quarter" idx="14"/>
          </p:nvPr>
        </p:nvSpPr>
        <p:spPr>
          <a:xfrm>
            <a:off x="8918575" y="596392"/>
            <a:ext cx="2263776" cy="2263776"/>
          </a:xfrm>
          <a:custGeom>
            <a:avLst/>
            <a:gdLst>
              <a:gd name="connsiteX0" fmla="*/ 1131888 w 2263776"/>
              <a:gd name="connsiteY0" fmla="*/ 0 h 2263776"/>
              <a:gd name="connsiteX1" fmla="*/ 2263776 w 2263776"/>
              <a:gd name="connsiteY1" fmla="*/ 1131888 h 2263776"/>
              <a:gd name="connsiteX2" fmla="*/ 1131888 w 2263776"/>
              <a:gd name="connsiteY2" fmla="*/ 2263776 h 2263776"/>
              <a:gd name="connsiteX3" fmla="*/ 0 w 2263776"/>
              <a:gd name="connsiteY3" fmla="*/ 1131888 h 2263776"/>
              <a:gd name="connsiteX4" fmla="*/ 1131888 w 2263776"/>
              <a:gd name="connsiteY4" fmla="*/ 0 h 226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3776" h="2263776">
                <a:moveTo>
                  <a:pt x="1131888" y="0"/>
                </a:moveTo>
                <a:cubicBezTo>
                  <a:pt x="1757012" y="0"/>
                  <a:pt x="2263776" y="506764"/>
                  <a:pt x="2263776" y="1131888"/>
                </a:cubicBezTo>
                <a:cubicBezTo>
                  <a:pt x="2263776" y="1757012"/>
                  <a:pt x="1757012" y="2263776"/>
                  <a:pt x="1131888" y="2263776"/>
                </a:cubicBezTo>
                <a:cubicBezTo>
                  <a:pt x="506764" y="2263776"/>
                  <a:pt x="0" y="1757012"/>
                  <a:pt x="0" y="1131888"/>
                </a:cubicBezTo>
                <a:cubicBezTo>
                  <a:pt x="0" y="506764"/>
                  <a:pt x="506764" y="0"/>
                  <a:pt x="1131888" y="0"/>
                </a:cubicBezTo>
                <a:close/>
              </a:path>
            </a:pathLst>
          </a:custGeom>
          <a:solidFill>
            <a:schemeClr val="accent5"/>
          </a:solidFill>
        </p:spPr>
        <p:txBody>
          <a:bodyPr wrap="square">
            <a:noAutofit/>
          </a:bodyPr>
          <a:lstStyle/>
          <a:p>
            <a:r>
              <a:rPr lang="en-US"/>
              <a:t>Click icon to add picture</a:t>
            </a:r>
          </a:p>
        </p:txBody>
      </p:sp>
      <p:sp>
        <p:nvSpPr>
          <p:cNvPr id="25" name="Picture Placeholder 24">
            <a:extLst>
              <a:ext uri="{FF2B5EF4-FFF2-40B4-BE49-F238E27FC236}">
                <a16:creationId xmlns:a16="http://schemas.microsoft.com/office/drawing/2014/main" id="{A14F21DF-D5E0-4C6C-BA2C-D69D65DBB18E}"/>
              </a:ext>
            </a:extLst>
          </p:cNvPr>
          <p:cNvSpPr>
            <a:spLocks noGrp="1"/>
          </p:cNvSpPr>
          <p:nvPr>
            <p:ph type="pic" sz="quarter" idx="15"/>
          </p:nvPr>
        </p:nvSpPr>
        <p:spPr>
          <a:xfrm>
            <a:off x="9091612" y="3324733"/>
            <a:ext cx="2936876" cy="2936876"/>
          </a:xfrm>
          <a:custGeom>
            <a:avLst/>
            <a:gdLst>
              <a:gd name="connsiteX0" fmla="*/ 1468438 w 2936876"/>
              <a:gd name="connsiteY0" fmla="*/ 0 h 2936876"/>
              <a:gd name="connsiteX1" fmla="*/ 2936876 w 2936876"/>
              <a:gd name="connsiteY1" fmla="*/ 1468438 h 2936876"/>
              <a:gd name="connsiteX2" fmla="*/ 1468438 w 2936876"/>
              <a:gd name="connsiteY2" fmla="*/ 2936876 h 2936876"/>
              <a:gd name="connsiteX3" fmla="*/ 0 w 2936876"/>
              <a:gd name="connsiteY3" fmla="*/ 1468438 h 2936876"/>
              <a:gd name="connsiteX4" fmla="*/ 1468438 w 2936876"/>
              <a:gd name="connsiteY4" fmla="*/ 0 h 2936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6876" h="2936876">
                <a:moveTo>
                  <a:pt x="1468438" y="0"/>
                </a:moveTo>
                <a:cubicBezTo>
                  <a:pt x="2279434" y="0"/>
                  <a:pt x="2936876" y="657442"/>
                  <a:pt x="2936876" y="1468438"/>
                </a:cubicBezTo>
                <a:cubicBezTo>
                  <a:pt x="2936876" y="2279434"/>
                  <a:pt x="2279434" y="2936876"/>
                  <a:pt x="1468438" y="2936876"/>
                </a:cubicBezTo>
                <a:cubicBezTo>
                  <a:pt x="657442" y="2936876"/>
                  <a:pt x="0" y="2279434"/>
                  <a:pt x="0" y="1468438"/>
                </a:cubicBezTo>
                <a:cubicBezTo>
                  <a:pt x="0" y="657442"/>
                  <a:pt x="657442" y="0"/>
                  <a:pt x="1468438" y="0"/>
                </a:cubicBezTo>
                <a:close/>
              </a:path>
            </a:pathLst>
          </a:custGeom>
          <a:solidFill>
            <a:schemeClr val="accent5"/>
          </a:solidFill>
        </p:spPr>
        <p:txBody>
          <a:bodyPr wrap="square">
            <a:noAutofit/>
          </a:bodyPr>
          <a:lstStyle/>
          <a:p>
            <a:r>
              <a:rPr lang="en-US"/>
              <a:t>Click icon to add picture</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6" name="Oval 5">
            <a:extLst>
              <a:ext uri="{FF2B5EF4-FFF2-40B4-BE49-F238E27FC236}">
                <a16:creationId xmlns:a16="http://schemas.microsoft.com/office/drawing/2014/main" id="{92FF63B4-C261-4597-9EE0-811D250B9D21}"/>
              </a:ext>
              <a:ext uri="{C183D7F6-B498-43B3-948B-1728B52AA6E4}">
                <adec:decorative xmlns:adec="http://schemas.microsoft.com/office/drawing/2017/decorative" val="1"/>
              </a:ext>
            </a:extLst>
          </p:cNvPr>
          <p:cNvSpPr>
            <a:spLocks noChangeAspect="1"/>
          </p:cNvSpPr>
          <p:nvPr userDrawn="1"/>
        </p:nvSpPr>
        <p:spPr>
          <a:xfrm>
            <a:off x="6548755" y="850167"/>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0" name="Group 9">
            <a:extLst>
              <a:ext uri="{FF2B5EF4-FFF2-40B4-BE49-F238E27FC236}">
                <a16:creationId xmlns:a16="http://schemas.microsoft.com/office/drawing/2014/main" id="{F92CF088-7F97-4A11-8A81-0EF641F6986F}"/>
              </a:ext>
              <a:ext uri="{C183D7F6-B498-43B3-948B-1728B52AA6E4}">
                <adec:decorative xmlns:adec="http://schemas.microsoft.com/office/drawing/2017/decorative" val="1"/>
              </a:ext>
            </a:extLst>
          </p:cNvPr>
          <p:cNvGrpSpPr/>
          <p:nvPr userDrawn="1"/>
        </p:nvGrpSpPr>
        <p:grpSpPr>
          <a:xfrm>
            <a:off x="5602297" y="5691007"/>
            <a:ext cx="667802" cy="631474"/>
            <a:chOff x="3409557" y="4940429"/>
            <a:chExt cx="667802" cy="631474"/>
          </a:xfrm>
        </p:grpSpPr>
        <p:sp>
          <p:nvSpPr>
            <p:cNvPr id="11" name="Freeform: Shape 10">
              <a:extLst>
                <a:ext uri="{FF2B5EF4-FFF2-40B4-BE49-F238E27FC236}">
                  <a16:creationId xmlns:a16="http://schemas.microsoft.com/office/drawing/2014/main" id="{165B23B7-CE74-4974-ABD8-BFA31D583416}"/>
                </a:ext>
              </a:extLst>
            </p:cNvPr>
            <p:cNvSpPr>
              <a:spLocks noChangeAspect="1"/>
            </p:cNvSpPr>
            <p:nvPr/>
          </p:nvSpPr>
          <p:spPr>
            <a:xfrm rot="8100000">
              <a:off x="3537358" y="4940429"/>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FF99BB1F-6C9D-4972-9EF4-98ACD7BE71E5}"/>
                </a:ext>
              </a:extLst>
            </p:cNvPr>
            <p:cNvSpPr/>
            <p:nvPr/>
          </p:nvSpPr>
          <p:spPr>
            <a:xfrm rot="13500000">
              <a:off x="3544558" y="4858365"/>
              <a:ext cx="270000" cy="540001"/>
            </a:xfrm>
            <a:prstGeom prst="ellipse">
              <a:avLst/>
            </a:prstGeom>
            <a:gradFill>
              <a:gsLst>
                <a:gs pos="100000">
                  <a:schemeClr val="accent1">
                    <a:lumMod val="60000"/>
                    <a:lumOff val="40000"/>
                    <a:alpha val="0"/>
                  </a:schemeClr>
                </a:gs>
                <a:gs pos="0">
                  <a:schemeClr val="bg2">
                    <a:lumMod val="75000"/>
                    <a:lumOff val="25000"/>
                    <a:alpha val="33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spTree>
    <p:extLst>
      <p:ext uri="{BB962C8B-B14F-4D97-AF65-F5344CB8AC3E}">
        <p14:creationId xmlns:p14="http://schemas.microsoft.com/office/powerpoint/2010/main" val="428412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Introduction">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458B3A1-C77D-4AFC-B2C8-79520B53C452}"/>
              </a:ext>
            </a:extLst>
          </p:cNvPr>
          <p:cNvSpPr>
            <a:spLocks noGrp="1"/>
          </p:cNvSpPr>
          <p:nvPr>
            <p:ph type="title"/>
          </p:nvPr>
        </p:nvSpPr>
        <p:spPr>
          <a:xfrm>
            <a:off x="550863" y="4507200"/>
            <a:ext cx="4500562" cy="1562959"/>
          </a:xfrm>
        </p:spPr>
        <p:txBody>
          <a:bodyPr wrap="square" anchor="t" anchorCtr="0">
            <a:noAutofit/>
          </a:bodyPr>
          <a:lstStyle/>
          <a:p>
            <a:r>
              <a:rPr lang="en-US"/>
              <a:t>Click to edit Master title style</a:t>
            </a:r>
            <a:endParaRPr lang="en-US" dirty="0"/>
          </a:p>
        </p:txBody>
      </p:sp>
      <p:sp>
        <p:nvSpPr>
          <p:cNvPr id="12" name="Picture Placeholder 11">
            <a:extLst>
              <a:ext uri="{FF2B5EF4-FFF2-40B4-BE49-F238E27FC236}">
                <a16:creationId xmlns:a16="http://schemas.microsoft.com/office/drawing/2014/main" id="{F551DA26-B267-4F28-B4D0-65B3EF6E1112}"/>
              </a:ext>
            </a:extLst>
          </p:cNvPr>
          <p:cNvSpPr>
            <a:spLocks noGrp="1"/>
          </p:cNvSpPr>
          <p:nvPr>
            <p:ph type="pic" sz="quarter" idx="13"/>
          </p:nvPr>
        </p:nvSpPr>
        <p:spPr>
          <a:xfrm>
            <a:off x="0" y="0"/>
            <a:ext cx="3054096" cy="3776472"/>
          </a:xfrm>
          <a:solidFill>
            <a:schemeClr val="accent5"/>
          </a:solidFill>
        </p:spPr>
        <p:txBody>
          <a:bodyPr>
            <a:noAutofit/>
          </a:bodyPr>
          <a:lstStyle/>
          <a:p>
            <a:r>
              <a:rPr lang="en-US"/>
              <a:t>Click icon to add picture</a:t>
            </a:r>
          </a:p>
        </p:txBody>
      </p:sp>
      <p:sp>
        <p:nvSpPr>
          <p:cNvPr id="18" name="Picture Placeholder 11">
            <a:extLst>
              <a:ext uri="{FF2B5EF4-FFF2-40B4-BE49-F238E27FC236}">
                <a16:creationId xmlns:a16="http://schemas.microsoft.com/office/drawing/2014/main" id="{95544A62-DA23-4840-99DE-09AFC8F4DC48}"/>
              </a:ext>
            </a:extLst>
          </p:cNvPr>
          <p:cNvSpPr>
            <a:spLocks noGrp="1"/>
          </p:cNvSpPr>
          <p:nvPr>
            <p:ph type="pic" sz="quarter" idx="14"/>
          </p:nvPr>
        </p:nvSpPr>
        <p:spPr>
          <a:xfrm>
            <a:off x="3054096" y="0"/>
            <a:ext cx="3054096" cy="3776472"/>
          </a:xfrm>
          <a:solidFill>
            <a:schemeClr val="accent5"/>
          </a:solidFill>
        </p:spPr>
        <p:txBody>
          <a:bodyPr>
            <a:noAutofit/>
          </a:bodyPr>
          <a:lstStyle/>
          <a:p>
            <a:r>
              <a:rPr lang="en-US"/>
              <a:t>Click icon to add picture</a:t>
            </a:r>
          </a:p>
        </p:txBody>
      </p:sp>
      <p:sp>
        <p:nvSpPr>
          <p:cNvPr id="19" name="Picture Placeholder 11">
            <a:extLst>
              <a:ext uri="{FF2B5EF4-FFF2-40B4-BE49-F238E27FC236}">
                <a16:creationId xmlns:a16="http://schemas.microsoft.com/office/drawing/2014/main" id="{0C91AF30-C5BB-4601-BDEB-E60C93A16933}"/>
              </a:ext>
            </a:extLst>
          </p:cNvPr>
          <p:cNvSpPr>
            <a:spLocks noGrp="1"/>
          </p:cNvSpPr>
          <p:nvPr>
            <p:ph type="pic" sz="quarter" idx="15"/>
          </p:nvPr>
        </p:nvSpPr>
        <p:spPr>
          <a:xfrm>
            <a:off x="6083808" y="0"/>
            <a:ext cx="3054096" cy="3776472"/>
          </a:xfrm>
          <a:solidFill>
            <a:schemeClr val="accent5"/>
          </a:solidFill>
        </p:spPr>
        <p:txBody>
          <a:bodyPr>
            <a:noAutofit/>
          </a:bodyPr>
          <a:lstStyle/>
          <a:p>
            <a:r>
              <a:rPr lang="en-US"/>
              <a:t>Click icon to add picture</a:t>
            </a:r>
          </a:p>
        </p:txBody>
      </p:sp>
      <p:sp>
        <p:nvSpPr>
          <p:cNvPr id="20" name="Picture Placeholder 11">
            <a:extLst>
              <a:ext uri="{FF2B5EF4-FFF2-40B4-BE49-F238E27FC236}">
                <a16:creationId xmlns:a16="http://schemas.microsoft.com/office/drawing/2014/main" id="{5B625AA5-EA5B-4115-A461-DA2C7087D83E}"/>
              </a:ext>
            </a:extLst>
          </p:cNvPr>
          <p:cNvSpPr>
            <a:spLocks noGrp="1"/>
          </p:cNvSpPr>
          <p:nvPr>
            <p:ph type="pic" sz="quarter" idx="16"/>
          </p:nvPr>
        </p:nvSpPr>
        <p:spPr>
          <a:xfrm>
            <a:off x="9137904" y="0"/>
            <a:ext cx="3054096" cy="3776472"/>
          </a:xfrm>
          <a:solidFill>
            <a:schemeClr val="accent5"/>
          </a:solidFill>
        </p:spPr>
        <p:txBody>
          <a:bodyPr>
            <a:noAutofit/>
          </a:bodyPr>
          <a:lstStyle/>
          <a:p>
            <a:r>
              <a:rPr lang="en-US"/>
              <a:t>Click icon to add picture</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11" name="Content Placeholder 6">
            <a:extLst>
              <a:ext uri="{FF2B5EF4-FFF2-40B4-BE49-F238E27FC236}">
                <a16:creationId xmlns:a16="http://schemas.microsoft.com/office/drawing/2014/main" id="{1B1AE41C-3196-4E6F-A3A8-313A92677FF3}"/>
              </a:ext>
            </a:extLst>
          </p:cNvPr>
          <p:cNvSpPr>
            <a:spLocks noGrp="1"/>
          </p:cNvSpPr>
          <p:nvPr>
            <p:ph sz="quarter" idx="15"/>
          </p:nvPr>
        </p:nvSpPr>
        <p:spPr>
          <a:xfrm>
            <a:off x="5262411" y="4508500"/>
            <a:ext cx="6221412" cy="1563688"/>
          </a:xfrm>
        </p:spPr>
        <p:txBody>
          <a:bodyPr>
            <a:noAutofit/>
          </a:bodyPr>
          <a:lstStyle>
            <a:lvl1pPr marL="228600" indent="-228600">
              <a:lnSpc>
                <a:spcPct val="100000"/>
              </a:lnSpc>
              <a:buFont typeface="Arial" panose="020B0604020202020204" pitchFamily="34" charset="0"/>
              <a:buChar char="•"/>
              <a:defRPr sz="2000"/>
            </a:lvl1pPr>
            <a:lvl2pPr>
              <a:buNone/>
              <a:defRPr sz="1900"/>
            </a:lvl2pPr>
            <a:lvl3pPr>
              <a:buNone/>
              <a:defRPr sz="1900"/>
            </a:lvl3pPr>
            <a:lvl4pPr>
              <a:buNone/>
              <a:defRPr sz="1900"/>
            </a:lvl4pPr>
            <a:lvl5pPr>
              <a:buNone/>
              <a:defRPr sz="1900"/>
            </a:lvl5pPr>
          </a:lstStyle>
          <a:p>
            <a:pPr lvl="0"/>
            <a:r>
              <a:rPr lang="en-US"/>
              <a:t>Click to edit Master text styles</a:t>
            </a:r>
          </a:p>
        </p:txBody>
      </p:sp>
    </p:spTree>
    <p:extLst>
      <p:ext uri="{BB962C8B-B14F-4D97-AF65-F5344CB8AC3E}">
        <p14:creationId xmlns:p14="http://schemas.microsoft.com/office/powerpoint/2010/main" val="2570260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Section break">
    <p:bg>
      <p:bgRef idx="1001">
        <a:schemeClr val="bg1"/>
      </p:bgRef>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75B2FBE-0C5C-48AA-8D7F-9D5B7373CC9A}"/>
              </a:ext>
            </a:extLst>
          </p:cNvPr>
          <p:cNvSpPr>
            <a:spLocks noGrp="1"/>
          </p:cNvSpPr>
          <p:nvPr>
            <p:ph type="pic" sz="quarter" idx="13"/>
          </p:nvPr>
        </p:nvSpPr>
        <p:spPr>
          <a:xfrm>
            <a:off x="0" y="0"/>
            <a:ext cx="12192000" cy="6858000"/>
          </a:xfrm>
          <a:solidFill>
            <a:schemeClr val="accent5"/>
          </a:solidFill>
        </p:spPr>
        <p:txBody>
          <a:bodyPr/>
          <a:lstStyle/>
          <a:p>
            <a:r>
              <a:rPr lang="en-US"/>
              <a:t>Click icon to add picture</a:t>
            </a:r>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r>
              <a:rPr lang="en-US"/>
              <a:t>Tuesday, February 2, 20XX</a:t>
            </a:r>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3" name="Rectangle 12">
            <a:extLst>
              <a:ext uri="{FF2B5EF4-FFF2-40B4-BE49-F238E27FC236}">
                <a16:creationId xmlns:a16="http://schemas.microsoft.com/office/drawing/2014/main" id="{80517979-166D-4AAA-ABBC-0C3E5C2ECF37}"/>
              </a:ext>
              <a:ext uri="{C183D7F6-B498-43B3-948B-1728B52AA6E4}">
                <adec:decorative xmlns:adec="http://schemas.microsoft.com/office/drawing/2017/decorative" val="1"/>
              </a:ext>
            </a:extLst>
          </p:cNvPr>
          <p:cNvSpPr/>
          <p:nvPr userDrawn="1"/>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E111559-B769-4E2A-A891-97B3C4AA6BAC}"/>
              </a:ext>
            </a:extLst>
          </p:cNvPr>
          <p:cNvSpPr/>
          <p:nvPr userDrawn="1"/>
        </p:nvSpPr>
        <p:spPr>
          <a:xfrm rot="10800000">
            <a:off x="0" y="-3"/>
            <a:ext cx="9000000" cy="6857998"/>
          </a:xfrm>
          <a:prstGeom prst="rect">
            <a:avLst/>
          </a:prstGeom>
          <a:gradFill flip="none" rotWithShape="1">
            <a:gsLst>
              <a:gs pos="50000">
                <a:schemeClr val="bg2">
                  <a:alpha val="60000"/>
                </a:schemeClr>
              </a:gs>
              <a:gs pos="0">
                <a:schemeClr val="bg2">
                  <a:alpha val="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a:extLst>
              <a:ext uri="{FF2B5EF4-FFF2-40B4-BE49-F238E27FC236}">
                <a16:creationId xmlns:a16="http://schemas.microsoft.com/office/drawing/2014/main" id="{754E1219-253E-4FEF-A576-83857F44BA01}"/>
              </a:ext>
            </a:extLst>
          </p:cNvPr>
          <p:cNvSpPr>
            <a:spLocks noGrp="1"/>
          </p:cNvSpPr>
          <p:nvPr>
            <p:ph type="ctrTitle"/>
          </p:nvPr>
        </p:nvSpPr>
        <p:spPr>
          <a:xfrm>
            <a:off x="550863" y="549275"/>
            <a:ext cx="5437187" cy="2986234"/>
          </a:xfrm>
        </p:spPr>
        <p:txBody>
          <a:bodyPr anchor="b" anchorCtr="0">
            <a:noAutofit/>
          </a:bodyPr>
          <a:lstStyle>
            <a:lvl1pPr>
              <a:defRPr sz="6400"/>
            </a:lvl1pPr>
          </a:lstStyle>
          <a:p>
            <a:r>
              <a:rPr lang="en-US"/>
              <a:t>Click to edit Master title style</a:t>
            </a:r>
            <a:endParaRPr lang="en-US" dirty="0"/>
          </a:p>
        </p:txBody>
      </p:sp>
      <p:sp>
        <p:nvSpPr>
          <p:cNvPr id="16" name="Subtitle 2">
            <a:extLst>
              <a:ext uri="{FF2B5EF4-FFF2-40B4-BE49-F238E27FC236}">
                <a16:creationId xmlns:a16="http://schemas.microsoft.com/office/drawing/2014/main" id="{93411FC5-0B5A-4566-9984-827485AF9265}"/>
              </a:ext>
            </a:extLst>
          </p:cNvPr>
          <p:cNvSpPr>
            <a:spLocks noGrp="1"/>
          </p:cNvSpPr>
          <p:nvPr>
            <p:ph type="subTitle" idx="1"/>
          </p:nvPr>
        </p:nvSpPr>
        <p:spPr>
          <a:xfrm>
            <a:off x="550863" y="3816724"/>
            <a:ext cx="5437187" cy="2265216"/>
          </a:xfrm>
        </p:spPr>
        <p:txBody>
          <a:bodyPr>
            <a:noAutofit/>
          </a:bodyPr>
          <a:lstStyle>
            <a:lvl1pPr>
              <a:buNone/>
              <a:defRPr sz="2400"/>
            </a:lvl1pPr>
          </a:lstStyle>
          <a:p>
            <a:r>
              <a:rPr lang="en-US">
                <a:solidFill>
                  <a:schemeClr val="tx1">
                    <a:alpha val="60000"/>
                  </a:schemeClr>
                </a:solidFill>
              </a:rPr>
              <a:t>Click to edit Master subtitle style</a:t>
            </a:r>
            <a:endParaRPr lang="en-US" dirty="0">
              <a:solidFill>
                <a:schemeClr val="tx1">
                  <a:alpha val="60000"/>
                </a:schemeClr>
              </a:solidFill>
            </a:endParaRPr>
          </a:p>
        </p:txBody>
      </p:sp>
    </p:spTree>
    <p:extLst>
      <p:ext uri="{BB962C8B-B14F-4D97-AF65-F5344CB8AC3E}">
        <p14:creationId xmlns:p14="http://schemas.microsoft.com/office/powerpoint/2010/main" val="102342956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Section break">
    <p:bg>
      <p:bgRef idx="1001">
        <a:schemeClr val="bg1"/>
      </p:bgRef>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75B2FBE-0C5C-48AA-8D7F-9D5B7373CC9A}"/>
              </a:ext>
            </a:extLst>
          </p:cNvPr>
          <p:cNvSpPr>
            <a:spLocks noGrp="1"/>
          </p:cNvSpPr>
          <p:nvPr>
            <p:ph type="pic" sz="quarter" idx="13"/>
          </p:nvPr>
        </p:nvSpPr>
        <p:spPr>
          <a:xfrm>
            <a:off x="0" y="0"/>
            <a:ext cx="12192000" cy="6858000"/>
          </a:xfrm>
          <a:solidFill>
            <a:schemeClr val="bg2"/>
          </a:solidFill>
        </p:spPr>
        <p:txBody>
          <a:bodyPr/>
          <a:lstStyle/>
          <a:p>
            <a:r>
              <a:rPr lang="en-US"/>
              <a:t>Click icon to add picture</a:t>
            </a:r>
          </a:p>
        </p:txBody>
      </p:sp>
      <p:sp>
        <p:nvSpPr>
          <p:cNvPr id="16" name="Subtitle 2">
            <a:extLst>
              <a:ext uri="{FF2B5EF4-FFF2-40B4-BE49-F238E27FC236}">
                <a16:creationId xmlns:a16="http://schemas.microsoft.com/office/drawing/2014/main" id="{93411FC5-0B5A-4566-9984-827485AF9265}"/>
              </a:ext>
            </a:extLst>
          </p:cNvPr>
          <p:cNvSpPr>
            <a:spLocks noGrp="1"/>
          </p:cNvSpPr>
          <p:nvPr>
            <p:ph type="subTitle" idx="1"/>
          </p:nvPr>
        </p:nvSpPr>
        <p:spPr>
          <a:xfrm>
            <a:off x="0" y="3557281"/>
            <a:ext cx="6640285" cy="3300719"/>
          </a:xfrm>
          <a:gradFill>
            <a:gsLst>
              <a:gs pos="0">
                <a:schemeClr val="bg2">
                  <a:alpha val="0"/>
                </a:schemeClr>
              </a:gs>
              <a:gs pos="50000">
                <a:schemeClr val="bg2">
                  <a:alpha val="60000"/>
                </a:schemeClr>
              </a:gs>
            </a:gsLst>
            <a:lin ang="10800000" scaled="1"/>
          </a:gradFill>
        </p:spPr>
        <p:txBody>
          <a:bodyPr>
            <a:noAutofit/>
          </a:bodyPr>
          <a:lstStyle>
            <a:lvl1pPr marL="548640" indent="0">
              <a:lnSpc>
                <a:spcPct val="200000"/>
              </a:lnSpc>
              <a:buNone/>
              <a:defRPr/>
            </a:lvl1pPr>
          </a:lstStyle>
          <a:p>
            <a:r>
              <a:rPr lang="en-US">
                <a:solidFill>
                  <a:schemeClr val="tx1">
                    <a:alpha val="60000"/>
                  </a:schemeClr>
                </a:solidFill>
              </a:rPr>
              <a:t>Click to edit Master subtitle style</a:t>
            </a:r>
            <a:endParaRPr lang="en-US" dirty="0">
              <a:solidFill>
                <a:schemeClr val="tx1">
                  <a:alpha val="60000"/>
                </a:schemeClr>
              </a:solidFill>
            </a:endParaRPr>
          </a:p>
        </p:txBody>
      </p:sp>
      <p:sp>
        <p:nvSpPr>
          <p:cNvPr id="15" name="Title 1">
            <a:extLst>
              <a:ext uri="{FF2B5EF4-FFF2-40B4-BE49-F238E27FC236}">
                <a16:creationId xmlns:a16="http://schemas.microsoft.com/office/drawing/2014/main" id="{754E1219-253E-4FEF-A576-83857F44BA01}"/>
              </a:ext>
            </a:extLst>
          </p:cNvPr>
          <p:cNvSpPr>
            <a:spLocks noGrp="1"/>
          </p:cNvSpPr>
          <p:nvPr>
            <p:ph type="ctrTitle"/>
          </p:nvPr>
        </p:nvSpPr>
        <p:spPr>
          <a:xfrm>
            <a:off x="0" y="0"/>
            <a:ext cx="6640285" cy="3535509"/>
          </a:xfrm>
          <a:gradFill flip="none" rotWithShape="1">
            <a:gsLst>
              <a:gs pos="0">
                <a:schemeClr val="bg2">
                  <a:alpha val="0"/>
                </a:schemeClr>
              </a:gs>
              <a:gs pos="50000">
                <a:schemeClr val="bg2">
                  <a:alpha val="70000"/>
                </a:schemeClr>
              </a:gs>
            </a:gsLst>
            <a:lin ang="10800000" scaled="1"/>
            <a:tileRect/>
          </a:gradFill>
        </p:spPr>
        <p:txBody>
          <a:bodyPr anchor="b" anchorCtr="0">
            <a:noAutofit/>
          </a:bodyPr>
          <a:lstStyle>
            <a:lvl1pPr marL="548640">
              <a:spcAft>
                <a:spcPts val="1200"/>
              </a:spcAft>
              <a:defRPr sz="6400"/>
            </a:lvl1pPr>
          </a:lstStyle>
          <a:p>
            <a:r>
              <a:rPr lang="en-US"/>
              <a:t>Click to edit Master title style</a:t>
            </a:r>
            <a:endParaRPr lang="en-US" dirty="0"/>
          </a:p>
        </p:txBody>
      </p:sp>
    </p:spTree>
    <p:extLst>
      <p:ext uri="{BB962C8B-B14F-4D97-AF65-F5344CB8AC3E}">
        <p14:creationId xmlns:p14="http://schemas.microsoft.com/office/powerpoint/2010/main" val="2229304515"/>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5_Chart Table Timeline">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noAutofit/>
          </a:bodyPr>
          <a:lstStyle/>
          <a:p>
            <a:r>
              <a:rPr lang="en-US"/>
              <a:t>Tuesday, February 2, 20XX</a:t>
            </a:r>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noAutofit/>
          </a:bodyPr>
          <a:lstStyle/>
          <a:p>
            <a:r>
              <a:rPr lang="en-US"/>
              <a:t>Sample Footer Text</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616071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Quo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062BF5C-3876-4161-B4FF-14CA94D326C6}"/>
              </a:ext>
            </a:extLst>
          </p:cNvPr>
          <p:cNvSpPr>
            <a:spLocks noGrp="1"/>
          </p:cNvSpPr>
          <p:nvPr>
            <p:ph type="title"/>
          </p:nvPr>
        </p:nvSpPr>
        <p:spPr>
          <a:xfrm>
            <a:off x="550864" y="549275"/>
            <a:ext cx="3566160" cy="3384550"/>
          </a:xfrm>
        </p:spPr>
        <p:txBody>
          <a:bodyPr wrap="square" anchor="b" anchorCtr="0">
            <a:noAutofit/>
          </a:bodyPr>
          <a:lstStyle>
            <a:lvl1pPr>
              <a:defRPr sz="4000"/>
            </a:lvl1pPr>
          </a:lstStyle>
          <a:p>
            <a:r>
              <a:rPr lang="en-US"/>
              <a:t>Click to edit Master title style</a:t>
            </a:r>
            <a:endParaRPr lang="en-US" dirty="0"/>
          </a:p>
        </p:txBody>
      </p:sp>
      <p:grpSp>
        <p:nvGrpSpPr>
          <p:cNvPr id="8" name="Group 7">
            <a:extLst>
              <a:ext uri="{FF2B5EF4-FFF2-40B4-BE49-F238E27FC236}">
                <a16:creationId xmlns:a16="http://schemas.microsoft.com/office/drawing/2014/main" id="{B17C5C60-EC4D-410B-9997-0B73289605FD}"/>
              </a:ext>
              <a:ext uri="{C183D7F6-B498-43B3-948B-1728B52AA6E4}">
                <adec:decorative xmlns:adec="http://schemas.microsoft.com/office/drawing/2017/decorative" val="1"/>
              </a:ext>
            </a:extLst>
          </p:cNvPr>
          <p:cNvGrpSpPr/>
          <p:nvPr userDrawn="1"/>
        </p:nvGrpSpPr>
        <p:grpSpPr>
          <a:xfrm>
            <a:off x="10822156" y="4143453"/>
            <a:ext cx="734257" cy="760506"/>
            <a:chOff x="5243759" y="1363788"/>
            <a:chExt cx="734257" cy="760506"/>
          </a:xfrm>
        </p:grpSpPr>
        <p:sp>
          <p:nvSpPr>
            <p:cNvPr id="9" name="Freeform 5">
              <a:extLst>
                <a:ext uri="{FF2B5EF4-FFF2-40B4-BE49-F238E27FC236}">
                  <a16:creationId xmlns:a16="http://schemas.microsoft.com/office/drawing/2014/main" id="{0573155C-3428-4F4F-AE66-A519D777EAAE}"/>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Freeform 6">
              <a:extLst>
                <a:ext uri="{FF2B5EF4-FFF2-40B4-BE49-F238E27FC236}">
                  <a16:creationId xmlns:a16="http://schemas.microsoft.com/office/drawing/2014/main" id="{1853496C-159E-4D47-94B5-0835FB6511BA}"/>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Freeform 8">
              <a:extLst>
                <a:ext uri="{FF2B5EF4-FFF2-40B4-BE49-F238E27FC236}">
                  <a16:creationId xmlns:a16="http://schemas.microsoft.com/office/drawing/2014/main" id="{CE93E330-715B-44E8-84D9-CE166D428DAB}"/>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12" name="Oval 11">
            <a:extLst>
              <a:ext uri="{FF2B5EF4-FFF2-40B4-BE49-F238E27FC236}">
                <a16:creationId xmlns:a16="http://schemas.microsoft.com/office/drawing/2014/main" id="{80A2FA6F-99B7-4984-A80C-570644889F02}"/>
              </a:ext>
              <a:ext uri="{C183D7F6-B498-43B3-948B-1728B52AA6E4}">
                <adec:decorative xmlns:adec="http://schemas.microsoft.com/office/drawing/2017/decorative" val="1"/>
              </a:ext>
            </a:extLst>
          </p:cNvPr>
          <p:cNvSpPr>
            <a:spLocks noChangeAspect="1"/>
          </p:cNvSpPr>
          <p:nvPr userDrawn="1"/>
        </p:nvSpPr>
        <p:spPr>
          <a:xfrm>
            <a:off x="5668780" y="505900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7" name="Content Placeholder 16">
            <a:extLst>
              <a:ext uri="{FF2B5EF4-FFF2-40B4-BE49-F238E27FC236}">
                <a16:creationId xmlns:a16="http://schemas.microsoft.com/office/drawing/2014/main" id="{439C8C03-81B3-4DE8-B96A-78258E4467CC}"/>
              </a:ext>
            </a:extLst>
          </p:cNvPr>
          <p:cNvSpPr>
            <a:spLocks noGrp="1"/>
          </p:cNvSpPr>
          <p:nvPr>
            <p:ph sz="quarter" idx="15"/>
          </p:nvPr>
        </p:nvSpPr>
        <p:spPr>
          <a:xfrm>
            <a:off x="550863" y="4097338"/>
            <a:ext cx="3565524" cy="2351087"/>
          </a:xfrm>
        </p:spPr>
        <p:txBody>
          <a:bodyPr>
            <a:noAutofit/>
          </a:bodyPr>
          <a:lstStyle>
            <a:lvl1pPr>
              <a:buNone/>
              <a:defRPr sz="2400"/>
            </a:lvl1pPr>
            <a:lvl2pPr>
              <a:defRPr sz="2000"/>
            </a:lvl2pPr>
            <a:lvl3pPr>
              <a:defRPr sz="2000"/>
            </a:lvl3pPr>
            <a:lvl4pPr>
              <a:defRPr sz="2000"/>
            </a:lvl4pPr>
            <a:lvl5pPr>
              <a:defRPr sz="2000"/>
            </a:lvl5pPr>
          </a:lstStyle>
          <a:p>
            <a:pPr lvl="0"/>
            <a:r>
              <a:rPr lang="en-US"/>
              <a:t>Click to edit Master text styles</a:t>
            </a:r>
          </a:p>
        </p:txBody>
      </p:sp>
      <p:sp>
        <p:nvSpPr>
          <p:cNvPr id="15" name="Picture Placeholder 14">
            <a:extLst>
              <a:ext uri="{FF2B5EF4-FFF2-40B4-BE49-F238E27FC236}">
                <a16:creationId xmlns:a16="http://schemas.microsoft.com/office/drawing/2014/main" id="{C1FBB56D-C8B1-4ED9-A5DB-72BA636DADF3}"/>
              </a:ext>
            </a:extLst>
          </p:cNvPr>
          <p:cNvSpPr>
            <a:spLocks noGrp="1"/>
          </p:cNvSpPr>
          <p:nvPr>
            <p:ph type="pic" sz="quarter" idx="13"/>
          </p:nvPr>
        </p:nvSpPr>
        <p:spPr>
          <a:xfrm>
            <a:off x="5535809" y="656633"/>
            <a:ext cx="5132388" cy="5132388"/>
          </a:xfrm>
          <a:custGeom>
            <a:avLst/>
            <a:gdLst>
              <a:gd name="connsiteX0" fmla="*/ 2566194 w 5132388"/>
              <a:gd name="connsiteY0" fmla="*/ 0 h 5132388"/>
              <a:gd name="connsiteX1" fmla="*/ 5132388 w 5132388"/>
              <a:gd name="connsiteY1" fmla="*/ 2566194 h 5132388"/>
              <a:gd name="connsiteX2" fmla="*/ 2566194 w 5132388"/>
              <a:gd name="connsiteY2" fmla="*/ 5132388 h 5132388"/>
              <a:gd name="connsiteX3" fmla="*/ 0 w 5132388"/>
              <a:gd name="connsiteY3" fmla="*/ 2566194 h 5132388"/>
              <a:gd name="connsiteX4" fmla="*/ 2566194 w 5132388"/>
              <a:gd name="connsiteY4" fmla="*/ 0 h 5132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a:solidFill>
            <a:schemeClr val="accent5"/>
          </a:solidFill>
        </p:spPr>
        <p:txBody>
          <a:bodyPr wrap="square">
            <a:noAutofit/>
          </a:bodyPr>
          <a:lstStyle/>
          <a:p>
            <a:r>
              <a:rPr lang="en-US"/>
              <a:t>Click icon to add picture</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063087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Team">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38C6F9E-A74F-4F54-9409-B6B93DF8CE78}"/>
              </a:ext>
              <a:ext uri="{C183D7F6-B498-43B3-948B-1728B52AA6E4}">
                <adec:decorative xmlns:adec="http://schemas.microsoft.com/office/drawing/2017/decorative" val="1"/>
              </a:ext>
            </a:extLst>
          </p:cNvPr>
          <p:cNvSpPr/>
          <p:nvPr userDrawn="1"/>
        </p:nvSpPr>
        <p:spPr>
          <a:xfrm>
            <a:off x="0" y="5773729"/>
            <a:ext cx="12192000" cy="1084271"/>
          </a:xfrm>
          <a:prstGeom prst="rect">
            <a:avLst/>
          </a:prstGeom>
          <a:gradFill flip="none" rotWithShape="1">
            <a:gsLst>
              <a:gs pos="100000">
                <a:schemeClr val="bg2">
                  <a:alpha val="60000"/>
                </a:schemeClr>
              </a:gs>
              <a:gs pos="40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34" name="Oval 33">
            <a:extLst>
              <a:ext uri="{FF2B5EF4-FFF2-40B4-BE49-F238E27FC236}">
                <a16:creationId xmlns:a16="http://schemas.microsoft.com/office/drawing/2014/main" id="{6F0F71C5-78A4-4793-9BD4-3DF0EE3E3EB7}"/>
              </a:ext>
              <a:ext uri="{C183D7F6-B498-43B3-948B-1728B52AA6E4}">
                <adec:decorative xmlns:adec="http://schemas.microsoft.com/office/drawing/2017/decorative" val="1"/>
              </a:ext>
            </a:extLst>
          </p:cNvPr>
          <p:cNvSpPr>
            <a:spLocks noChangeAspect="1"/>
          </p:cNvSpPr>
          <p:nvPr userDrawn="1"/>
        </p:nvSpPr>
        <p:spPr>
          <a:xfrm>
            <a:off x="10288775" y="76260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0" name="Title 5">
            <a:extLst>
              <a:ext uri="{FF2B5EF4-FFF2-40B4-BE49-F238E27FC236}">
                <a16:creationId xmlns:a16="http://schemas.microsoft.com/office/drawing/2014/main" id="{36F60F77-4CC9-4F86-B70A-85012C6588A0}"/>
              </a:ext>
            </a:extLst>
          </p:cNvPr>
          <p:cNvSpPr>
            <a:spLocks noGrp="1"/>
          </p:cNvSpPr>
          <p:nvPr>
            <p:ph type="ctrTitle" hasCustomPrompt="1"/>
          </p:nvPr>
        </p:nvSpPr>
        <p:spPr>
          <a:xfrm>
            <a:off x="548640" y="548640"/>
            <a:ext cx="8281987" cy="1253041"/>
          </a:xfrm>
        </p:spPr>
        <p:txBody>
          <a:bodyPr>
            <a:noAutofit/>
          </a:bodyPr>
          <a:lstStyle/>
          <a:p>
            <a:r>
              <a:rPr lang="en-US" dirty="0"/>
              <a:t>Team</a:t>
            </a:r>
          </a:p>
        </p:txBody>
      </p:sp>
      <p:grpSp>
        <p:nvGrpSpPr>
          <p:cNvPr id="51" name="Group 50">
            <a:extLst>
              <a:ext uri="{FF2B5EF4-FFF2-40B4-BE49-F238E27FC236}">
                <a16:creationId xmlns:a16="http://schemas.microsoft.com/office/drawing/2014/main" id="{E6093F87-C1F6-4FAB-B891-6F7D7FC20751}"/>
              </a:ext>
              <a:ext uri="{C183D7F6-B498-43B3-948B-1728B52AA6E4}">
                <adec:decorative xmlns:adec="http://schemas.microsoft.com/office/drawing/2017/decorative" val="1"/>
              </a:ext>
            </a:extLst>
          </p:cNvPr>
          <p:cNvGrpSpPr/>
          <p:nvPr userDrawn="1"/>
        </p:nvGrpSpPr>
        <p:grpSpPr>
          <a:xfrm>
            <a:off x="1800565" y="4518946"/>
            <a:ext cx="1980001" cy="1363916"/>
            <a:chOff x="4879602" y="3781429"/>
            <a:chExt cx="1980001" cy="1363916"/>
          </a:xfrm>
        </p:grpSpPr>
        <p:sp>
          <p:nvSpPr>
            <p:cNvPr id="52" name="Freeform: Shape 51">
              <a:extLst>
                <a:ext uri="{FF2B5EF4-FFF2-40B4-BE49-F238E27FC236}">
                  <a16:creationId xmlns:a16="http://schemas.microsoft.com/office/drawing/2014/main" id="{E1A4FD5C-1E5B-46D1-BA9D-99928D19AF04}"/>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53" name="Freeform: Shape 52">
              <a:extLst>
                <a:ext uri="{FF2B5EF4-FFF2-40B4-BE49-F238E27FC236}">
                  <a16:creationId xmlns:a16="http://schemas.microsoft.com/office/drawing/2014/main" id="{B7DF0ED5-A971-408F-A055-C7E5D7A623CD}"/>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solidFill>
                  <a:schemeClr val="tx1"/>
                </a:solidFill>
              </a:endParaRPr>
            </a:p>
          </p:txBody>
        </p:sp>
        <p:sp>
          <p:nvSpPr>
            <p:cNvPr id="54" name="Oval 53">
              <a:extLst>
                <a:ext uri="{FF2B5EF4-FFF2-40B4-BE49-F238E27FC236}">
                  <a16:creationId xmlns:a16="http://schemas.microsoft.com/office/drawing/2014/main" id="{AA81F353-4C5B-4A37-9846-2C1E2D0FC25F}"/>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5" name="Oval 54">
              <a:extLst>
                <a:ext uri="{FF2B5EF4-FFF2-40B4-BE49-F238E27FC236}">
                  <a16:creationId xmlns:a16="http://schemas.microsoft.com/office/drawing/2014/main" id="{42B74EA3-11CE-4D3F-99AD-162563447653}"/>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56" name="Picture Placeholder 55">
            <a:extLst>
              <a:ext uri="{FF2B5EF4-FFF2-40B4-BE49-F238E27FC236}">
                <a16:creationId xmlns:a16="http://schemas.microsoft.com/office/drawing/2014/main" id="{8F41896B-6DDA-4F82-9F74-3EBF93A3CD58}"/>
              </a:ext>
            </a:extLst>
          </p:cNvPr>
          <p:cNvSpPr>
            <a:spLocks noGrp="1"/>
          </p:cNvSpPr>
          <p:nvPr>
            <p:ph type="pic" sz="quarter" idx="13"/>
          </p:nvPr>
        </p:nvSpPr>
        <p:spPr>
          <a:xfrm>
            <a:off x="1078992" y="1990724"/>
            <a:ext cx="1691640" cy="1435608"/>
          </a:xfrm>
          <a:solidFill>
            <a:schemeClr val="accent5"/>
          </a:solidFill>
        </p:spPr>
        <p:txBody>
          <a:bodyPr>
            <a:noAutofit/>
          </a:bodyPr>
          <a:lstStyle/>
          <a:p>
            <a:r>
              <a:rPr lang="en-US"/>
              <a:t>Click icon to add picture</a:t>
            </a:r>
          </a:p>
        </p:txBody>
      </p:sp>
      <p:sp>
        <p:nvSpPr>
          <p:cNvPr id="57" name="Picture Placeholder 55">
            <a:extLst>
              <a:ext uri="{FF2B5EF4-FFF2-40B4-BE49-F238E27FC236}">
                <a16:creationId xmlns:a16="http://schemas.microsoft.com/office/drawing/2014/main" id="{EF85499B-C29A-4C8B-922C-7CE4771E352C}"/>
              </a:ext>
            </a:extLst>
          </p:cNvPr>
          <p:cNvSpPr>
            <a:spLocks noGrp="1"/>
          </p:cNvSpPr>
          <p:nvPr>
            <p:ph type="pic" sz="quarter" idx="14"/>
          </p:nvPr>
        </p:nvSpPr>
        <p:spPr>
          <a:xfrm>
            <a:off x="3838384" y="1990724"/>
            <a:ext cx="1691640" cy="1435608"/>
          </a:xfrm>
          <a:solidFill>
            <a:schemeClr val="accent5"/>
          </a:solidFill>
        </p:spPr>
        <p:txBody>
          <a:bodyPr>
            <a:noAutofit/>
          </a:bodyPr>
          <a:lstStyle/>
          <a:p>
            <a:r>
              <a:rPr lang="en-US"/>
              <a:t>Click icon to add picture</a:t>
            </a:r>
          </a:p>
        </p:txBody>
      </p:sp>
      <p:sp>
        <p:nvSpPr>
          <p:cNvPr id="58" name="Picture Placeholder 55">
            <a:extLst>
              <a:ext uri="{FF2B5EF4-FFF2-40B4-BE49-F238E27FC236}">
                <a16:creationId xmlns:a16="http://schemas.microsoft.com/office/drawing/2014/main" id="{F82A1DB8-0AE7-4E17-B07B-FCF45B85EE17}"/>
              </a:ext>
            </a:extLst>
          </p:cNvPr>
          <p:cNvSpPr>
            <a:spLocks noGrp="1"/>
          </p:cNvSpPr>
          <p:nvPr>
            <p:ph type="pic" sz="quarter" idx="15"/>
          </p:nvPr>
        </p:nvSpPr>
        <p:spPr>
          <a:xfrm>
            <a:off x="6661976" y="1993392"/>
            <a:ext cx="1691640" cy="1435608"/>
          </a:xfrm>
          <a:solidFill>
            <a:schemeClr val="accent5"/>
          </a:solidFill>
        </p:spPr>
        <p:txBody>
          <a:bodyPr>
            <a:noAutofit/>
          </a:bodyPr>
          <a:lstStyle/>
          <a:p>
            <a:r>
              <a:rPr lang="en-US"/>
              <a:t>Click icon to add picture</a:t>
            </a:r>
            <a:endParaRPr lang="en-US" dirty="0"/>
          </a:p>
        </p:txBody>
      </p:sp>
      <p:sp>
        <p:nvSpPr>
          <p:cNvPr id="59" name="Picture Placeholder 55">
            <a:extLst>
              <a:ext uri="{FF2B5EF4-FFF2-40B4-BE49-F238E27FC236}">
                <a16:creationId xmlns:a16="http://schemas.microsoft.com/office/drawing/2014/main" id="{A83EEB6C-83B7-471D-B5A4-4071534048D2}"/>
              </a:ext>
            </a:extLst>
          </p:cNvPr>
          <p:cNvSpPr>
            <a:spLocks noGrp="1"/>
          </p:cNvSpPr>
          <p:nvPr>
            <p:ph type="pic" sz="quarter" idx="16"/>
          </p:nvPr>
        </p:nvSpPr>
        <p:spPr>
          <a:xfrm>
            <a:off x="9485568" y="1990724"/>
            <a:ext cx="1691640" cy="1435608"/>
          </a:xfrm>
          <a:solidFill>
            <a:schemeClr val="accent5"/>
          </a:solidFill>
        </p:spPr>
        <p:txBody>
          <a:bodyPr>
            <a:noAutofit/>
          </a:bodyPr>
          <a:lstStyle/>
          <a:p>
            <a:r>
              <a:rPr lang="en-US"/>
              <a:t>Click icon to add picture</a:t>
            </a:r>
          </a:p>
        </p:txBody>
      </p:sp>
      <p:sp>
        <p:nvSpPr>
          <p:cNvPr id="63" name="Text Placeholder 62">
            <a:extLst>
              <a:ext uri="{FF2B5EF4-FFF2-40B4-BE49-F238E27FC236}">
                <a16:creationId xmlns:a16="http://schemas.microsoft.com/office/drawing/2014/main" id="{17A96A8C-F792-485A-9BB9-4DEDCA0CE6B8}"/>
              </a:ext>
            </a:extLst>
          </p:cNvPr>
          <p:cNvSpPr>
            <a:spLocks noGrp="1"/>
          </p:cNvSpPr>
          <p:nvPr>
            <p:ph type="body" sz="quarter" idx="18" hasCustomPrompt="1"/>
          </p:nvPr>
        </p:nvSpPr>
        <p:spPr>
          <a:xfrm>
            <a:off x="1079500" y="3781425"/>
            <a:ext cx="1711325" cy="365760"/>
          </a:xfrm>
        </p:spPr>
        <p:txBody>
          <a:bodyPr>
            <a:noAutofit/>
          </a:bodyPr>
          <a:lstStyle>
            <a:lvl1pPr>
              <a:buNone/>
              <a:defRPr sz="2000" b="1"/>
            </a:lvl1pPr>
          </a:lstStyle>
          <a:p>
            <a:pPr lvl="0"/>
            <a:r>
              <a:rPr lang="en-US" dirty="0"/>
              <a:t>Name</a:t>
            </a:r>
          </a:p>
        </p:txBody>
      </p:sp>
      <p:sp>
        <p:nvSpPr>
          <p:cNvPr id="61" name="Text Placeholder 60">
            <a:extLst>
              <a:ext uri="{FF2B5EF4-FFF2-40B4-BE49-F238E27FC236}">
                <a16:creationId xmlns:a16="http://schemas.microsoft.com/office/drawing/2014/main" id="{6C65AE07-519E-4E3B-8521-621C8343914D}"/>
              </a:ext>
            </a:extLst>
          </p:cNvPr>
          <p:cNvSpPr>
            <a:spLocks noGrp="1"/>
          </p:cNvSpPr>
          <p:nvPr>
            <p:ph type="body" sz="quarter" idx="17" hasCustomPrompt="1"/>
          </p:nvPr>
        </p:nvSpPr>
        <p:spPr>
          <a:xfrm>
            <a:off x="1078733" y="4232949"/>
            <a:ext cx="1711572" cy="638175"/>
          </a:xfrm>
        </p:spPr>
        <p:txBody>
          <a:bodyPr>
            <a:noAutofit/>
          </a:bodyPr>
          <a:lstStyle>
            <a:lvl1pPr>
              <a:buNone/>
              <a:defRPr sz="1800"/>
            </a:lvl1pPr>
          </a:lstStyle>
          <a:p>
            <a:pPr lvl="0"/>
            <a:r>
              <a:rPr lang="en-US" dirty="0"/>
              <a:t>Title</a:t>
            </a:r>
          </a:p>
        </p:txBody>
      </p:sp>
      <p:sp>
        <p:nvSpPr>
          <p:cNvPr id="65" name="Text Placeholder 62">
            <a:extLst>
              <a:ext uri="{FF2B5EF4-FFF2-40B4-BE49-F238E27FC236}">
                <a16:creationId xmlns:a16="http://schemas.microsoft.com/office/drawing/2014/main" id="{FB878318-C287-428B-8105-429BC4B03F55}"/>
              </a:ext>
            </a:extLst>
          </p:cNvPr>
          <p:cNvSpPr>
            <a:spLocks noGrp="1"/>
          </p:cNvSpPr>
          <p:nvPr>
            <p:ph type="body" sz="quarter" idx="20" hasCustomPrompt="1"/>
          </p:nvPr>
        </p:nvSpPr>
        <p:spPr>
          <a:xfrm>
            <a:off x="3839151" y="3781425"/>
            <a:ext cx="1711325" cy="365760"/>
          </a:xfrm>
        </p:spPr>
        <p:txBody>
          <a:bodyPr>
            <a:noAutofit/>
          </a:bodyPr>
          <a:lstStyle>
            <a:lvl1pPr>
              <a:buNone/>
              <a:defRPr sz="2000" b="1"/>
            </a:lvl1pPr>
          </a:lstStyle>
          <a:p>
            <a:pPr lvl="0"/>
            <a:r>
              <a:rPr lang="en-US" dirty="0"/>
              <a:t>Name</a:t>
            </a:r>
          </a:p>
        </p:txBody>
      </p:sp>
      <p:sp>
        <p:nvSpPr>
          <p:cNvPr id="64" name="Text Placeholder 60">
            <a:extLst>
              <a:ext uri="{FF2B5EF4-FFF2-40B4-BE49-F238E27FC236}">
                <a16:creationId xmlns:a16="http://schemas.microsoft.com/office/drawing/2014/main" id="{1465E516-2CEF-4F9E-9375-7D41DCFCBB41}"/>
              </a:ext>
            </a:extLst>
          </p:cNvPr>
          <p:cNvSpPr>
            <a:spLocks noGrp="1"/>
          </p:cNvSpPr>
          <p:nvPr>
            <p:ph type="body" sz="quarter" idx="19" hasCustomPrompt="1"/>
          </p:nvPr>
        </p:nvSpPr>
        <p:spPr>
          <a:xfrm>
            <a:off x="3838384" y="4232949"/>
            <a:ext cx="1711572" cy="638175"/>
          </a:xfrm>
        </p:spPr>
        <p:txBody>
          <a:bodyPr>
            <a:noAutofit/>
          </a:bodyPr>
          <a:lstStyle>
            <a:lvl1pPr>
              <a:buNone/>
              <a:defRPr sz="1800"/>
            </a:lvl1pPr>
          </a:lstStyle>
          <a:p>
            <a:pPr lvl="0"/>
            <a:r>
              <a:rPr lang="en-US" dirty="0"/>
              <a:t>Title</a:t>
            </a:r>
          </a:p>
        </p:txBody>
      </p:sp>
      <p:sp>
        <p:nvSpPr>
          <p:cNvPr id="67" name="Text Placeholder 62">
            <a:extLst>
              <a:ext uri="{FF2B5EF4-FFF2-40B4-BE49-F238E27FC236}">
                <a16:creationId xmlns:a16="http://schemas.microsoft.com/office/drawing/2014/main" id="{FE012CE3-36AA-4016-A88E-27BCFFEFD69F}"/>
              </a:ext>
            </a:extLst>
          </p:cNvPr>
          <p:cNvSpPr>
            <a:spLocks noGrp="1"/>
          </p:cNvSpPr>
          <p:nvPr>
            <p:ph type="body" sz="quarter" idx="22" hasCustomPrompt="1"/>
          </p:nvPr>
        </p:nvSpPr>
        <p:spPr>
          <a:xfrm>
            <a:off x="6662743" y="3781425"/>
            <a:ext cx="1711325" cy="365760"/>
          </a:xfrm>
        </p:spPr>
        <p:txBody>
          <a:bodyPr>
            <a:noAutofit/>
          </a:bodyPr>
          <a:lstStyle>
            <a:lvl1pPr>
              <a:buNone/>
              <a:defRPr sz="2000" b="1"/>
            </a:lvl1pPr>
          </a:lstStyle>
          <a:p>
            <a:pPr lvl="0"/>
            <a:r>
              <a:rPr lang="en-US" dirty="0"/>
              <a:t>Name</a:t>
            </a:r>
          </a:p>
        </p:txBody>
      </p:sp>
      <p:sp>
        <p:nvSpPr>
          <p:cNvPr id="66" name="Text Placeholder 60">
            <a:extLst>
              <a:ext uri="{FF2B5EF4-FFF2-40B4-BE49-F238E27FC236}">
                <a16:creationId xmlns:a16="http://schemas.microsoft.com/office/drawing/2014/main" id="{8D5671AF-0137-4226-8A84-2784817E519C}"/>
              </a:ext>
            </a:extLst>
          </p:cNvPr>
          <p:cNvSpPr>
            <a:spLocks noGrp="1"/>
          </p:cNvSpPr>
          <p:nvPr>
            <p:ph type="body" sz="quarter" idx="21" hasCustomPrompt="1"/>
          </p:nvPr>
        </p:nvSpPr>
        <p:spPr>
          <a:xfrm>
            <a:off x="6661976" y="4232949"/>
            <a:ext cx="1711572" cy="638175"/>
          </a:xfrm>
        </p:spPr>
        <p:txBody>
          <a:bodyPr>
            <a:noAutofit/>
          </a:bodyPr>
          <a:lstStyle>
            <a:lvl1pPr>
              <a:buNone/>
              <a:defRPr sz="1800"/>
            </a:lvl1pPr>
          </a:lstStyle>
          <a:p>
            <a:pPr lvl="0"/>
            <a:r>
              <a:rPr lang="en-US" dirty="0"/>
              <a:t>Title</a:t>
            </a:r>
          </a:p>
        </p:txBody>
      </p:sp>
      <p:sp>
        <p:nvSpPr>
          <p:cNvPr id="69" name="Text Placeholder 62">
            <a:extLst>
              <a:ext uri="{FF2B5EF4-FFF2-40B4-BE49-F238E27FC236}">
                <a16:creationId xmlns:a16="http://schemas.microsoft.com/office/drawing/2014/main" id="{DA1587F0-23BF-4FB8-B06C-2B0AA928E931}"/>
              </a:ext>
            </a:extLst>
          </p:cNvPr>
          <p:cNvSpPr>
            <a:spLocks noGrp="1"/>
          </p:cNvSpPr>
          <p:nvPr>
            <p:ph type="body" sz="quarter" idx="24" hasCustomPrompt="1"/>
          </p:nvPr>
        </p:nvSpPr>
        <p:spPr>
          <a:xfrm>
            <a:off x="9433112" y="3787288"/>
            <a:ext cx="1711325" cy="365760"/>
          </a:xfrm>
        </p:spPr>
        <p:txBody>
          <a:bodyPr>
            <a:noAutofit/>
          </a:bodyPr>
          <a:lstStyle>
            <a:lvl1pPr>
              <a:buNone/>
              <a:defRPr sz="2000" b="1"/>
            </a:lvl1pPr>
          </a:lstStyle>
          <a:p>
            <a:pPr lvl="0"/>
            <a:r>
              <a:rPr lang="en-US" dirty="0"/>
              <a:t>Name</a:t>
            </a:r>
          </a:p>
        </p:txBody>
      </p:sp>
      <p:sp>
        <p:nvSpPr>
          <p:cNvPr id="68" name="Text Placeholder 60">
            <a:extLst>
              <a:ext uri="{FF2B5EF4-FFF2-40B4-BE49-F238E27FC236}">
                <a16:creationId xmlns:a16="http://schemas.microsoft.com/office/drawing/2014/main" id="{565C0B22-B5E7-44BB-A17C-7FB5BB5D82BB}"/>
              </a:ext>
            </a:extLst>
          </p:cNvPr>
          <p:cNvSpPr>
            <a:spLocks noGrp="1"/>
          </p:cNvSpPr>
          <p:nvPr>
            <p:ph type="body" sz="quarter" idx="23" hasCustomPrompt="1"/>
          </p:nvPr>
        </p:nvSpPr>
        <p:spPr>
          <a:xfrm>
            <a:off x="9432345" y="4238812"/>
            <a:ext cx="1711572" cy="638175"/>
          </a:xfrm>
        </p:spPr>
        <p:txBody>
          <a:bodyPr>
            <a:noAutofit/>
          </a:bodyPr>
          <a:lstStyle>
            <a:lvl1pPr>
              <a:buNone/>
              <a:defRPr sz="1800"/>
            </a:lvl1pPr>
          </a:lstStyle>
          <a:p>
            <a:pPr lvl="0"/>
            <a:r>
              <a:rPr lang="en-US" dirty="0"/>
              <a:t>Title</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noAutofit/>
          </a:bodyPr>
          <a:lstStyle/>
          <a:p>
            <a:r>
              <a:rPr lang="en-US"/>
              <a:t>Tuesday, February 2, 20XX</a:t>
            </a:r>
            <a:endParaRPr lang="en-US" dirty="0"/>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noAutofit/>
          </a:bodyPr>
          <a:lstStyle/>
          <a:p>
            <a:r>
              <a:rPr lang="en-US"/>
              <a:t>Sample Footer Text</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715776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10_Content 2 column (comparison slide)">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Autofit/>
          </a:bodyPr>
          <a:lstStyle>
            <a:lvl1pPr>
              <a:defRPr lang="en-US" sz="48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731375"/>
            <a:ext cx="5437186" cy="535354"/>
          </a:xfrm>
        </p:spPr>
        <p:txBody>
          <a:bodyPr anchor="b">
            <a:no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427370"/>
            <a:ext cx="5429114" cy="3515555"/>
          </a:xfrm>
        </p:spPr>
        <p:txBody>
          <a:bodyPr>
            <a:noAutofit/>
          </a:bodyPr>
          <a:lstStyle>
            <a:lvl1pPr>
              <a:defRPr sz="24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731375"/>
            <a:ext cx="5436392" cy="535354"/>
          </a:xfrm>
        </p:spPr>
        <p:txBody>
          <a:bodyPr vert="horz" wrap="square" lIns="0" tIns="0" rIns="0" bIns="0" rtlCol="0" anchor="b">
            <a:noAutofit/>
          </a:bodyPr>
          <a:lstStyle>
            <a:lvl1pPr>
              <a:buNone/>
              <a:defRPr lang="en-US" sz="1400" b="0" cap="all" spc="200" baseline="0" dirty="0">
                <a:solidFill>
                  <a:schemeClr val="tx1"/>
                </a:solidFill>
              </a:defRPr>
            </a:lvl1pPr>
          </a:lstStyle>
          <a:p>
            <a:pPr marL="228600" lvl="0" indent="-228600"/>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427370"/>
            <a:ext cx="5436391" cy="3515555"/>
          </a:xfrm>
        </p:spPr>
        <p:txBody>
          <a:bodyPr>
            <a:noAutofit/>
          </a:bodyPr>
          <a:lstStyle>
            <a:lvl1pPr>
              <a:defRPr sz="24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noAutofit/>
          </a:bodyPr>
          <a:lstStyle/>
          <a:p>
            <a:r>
              <a:rPr lang="en-US"/>
              <a:t>Tuesday, February 2, 20XX</a:t>
            </a:r>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noAutofit/>
          </a:bodyPr>
          <a:lstStyle/>
          <a:p>
            <a:r>
              <a:rPr lang="en-US"/>
              <a:t>Sample Footer Text</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67039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1000">
                <a:solidFill>
                  <a:schemeClr val="tx1">
                    <a:lumMod val="65000"/>
                    <a:alpha val="80000"/>
                  </a:schemeClr>
                </a:solidFill>
              </a:defRPr>
            </a:lvl1pPr>
          </a:lstStyle>
          <a:p>
            <a:r>
              <a:rPr lang="en-US"/>
              <a:t>Tuesday, February 2, 20XX</a:t>
            </a:r>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1000">
                <a:solidFill>
                  <a:schemeClr val="tx1">
                    <a:lumMod val="65000"/>
                    <a:alpha val="80000"/>
                  </a:schemeClr>
                </a:solidFill>
              </a:defRPr>
            </a:lvl1pPr>
          </a:lstStyle>
          <a:p>
            <a:r>
              <a:rPr lang="en-US"/>
              <a:t>Sample Footer Text</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1000">
                <a:solidFill>
                  <a:schemeClr val="tx1">
                    <a:lumMod val="65000"/>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2521255718"/>
      </p:ext>
    </p:extLst>
  </p:cSld>
  <p:clrMap bg1="dk1" tx1="lt1" bg2="dk2" tx2="lt2" accent1="accent1" accent2="accent2" accent3="accent3" accent4="accent4" accent5="accent5" accent6="accent6" hlink="hlink" folHlink="folHlink"/>
  <p:sldLayoutIdLst>
    <p:sldLayoutId id="2147483699" r:id="rId1"/>
    <p:sldLayoutId id="2147483700" r:id="rId2"/>
    <p:sldLayoutId id="2147483733" r:id="rId3"/>
    <p:sldLayoutId id="2147483687" r:id="rId4"/>
    <p:sldLayoutId id="2147483734" r:id="rId5"/>
    <p:sldLayoutId id="2147483686" r:id="rId6"/>
    <p:sldLayoutId id="2147483696" r:id="rId7"/>
    <p:sldLayoutId id="2147483707" r:id="rId8"/>
    <p:sldLayoutId id="2147483689" r:id="rId9"/>
    <p:sldLayoutId id="2147483697" r:id="rId10"/>
    <p:sldLayoutId id="2147483731" r:id="rId11"/>
    <p:sldLayoutId id="2147483693" r:id="rId12"/>
    <p:sldLayoutId id="2147483685" r:id="rId13"/>
    <p:sldLayoutId id="2147483688" r:id="rId14"/>
    <p:sldLayoutId id="2147483691" r:id="rId15"/>
    <p:sldLayoutId id="2147483692" r:id="rId16"/>
  </p:sldLayoutIdLst>
  <p:hf hdr="0"/>
  <p:txStyles>
    <p:titleStyle>
      <a:lvl1pPr algn="l" defTabSz="914400" rtl="0" eaLnBrk="1" latinLnBrk="0" hangingPunct="1">
        <a:lnSpc>
          <a:spcPct val="9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2" pos="3840">
          <p15:clr>
            <a:srgbClr val="F26B43"/>
          </p15:clr>
        </p15:guide>
        <p15:guide id="33" orient="horz" pos="2160">
          <p15:clr>
            <a:srgbClr val="F26B43"/>
          </p15:clr>
        </p15:guide>
        <p15:guide id="34" pos="347">
          <p15:clr>
            <a:srgbClr val="F26B43"/>
          </p15:clr>
        </p15:guide>
        <p15:guide id="35" pos="7333">
          <p15:clr>
            <a:srgbClr val="F26B43"/>
          </p15:clr>
        </p15:guide>
        <p15:guide id="36" orient="horz" pos="346">
          <p15:clr>
            <a:srgbClr val="F26B43"/>
          </p15:clr>
        </p15:guide>
        <p15:guide id="37" orient="horz" pos="3974">
          <p15:clr>
            <a:srgbClr val="F26B43"/>
          </p15:clr>
        </p15:guide>
        <p15:guide id="38" pos="824">
          <p15:clr>
            <a:srgbClr val="A4A3A4"/>
          </p15:clr>
        </p15:guide>
        <p15:guide id="39" pos="937">
          <p15:clr>
            <a:srgbClr val="A4A3A4"/>
          </p15:clr>
        </p15:guide>
        <p15:guide id="40" pos="1413">
          <p15:clr>
            <a:srgbClr val="A4A3A4"/>
          </p15:clr>
        </p15:guide>
        <p15:guide id="41" pos="1527">
          <p15:clr>
            <a:srgbClr val="A4A3A4"/>
          </p15:clr>
        </p15:guide>
        <p15:guide id="42" pos="2003">
          <p15:clr>
            <a:srgbClr val="A4A3A4"/>
          </p15:clr>
        </p15:guide>
        <p15:guide id="43" pos="2116">
          <p15:clr>
            <a:srgbClr val="A4A3A4"/>
          </p15:clr>
        </p15:guide>
        <p15:guide id="44" pos="2593">
          <p15:clr>
            <a:srgbClr val="A4A3A4"/>
          </p15:clr>
        </p15:guide>
        <p15:guide id="45" pos="2706">
          <p15:clr>
            <a:srgbClr val="A4A3A4"/>
          </p15:clr>
        </p15:guide>
        <p15:guide id="46" pos="3182">
          <p15:clr>
            <a:srgbClr val="A4A3A4"/>
          </p15:clr>
        </p15:guide>
        <p15:guide id="47" pos="3318">
          <p15:clr>
            <a:srgbClr val="A4A3A4"/>
          </p15:clr>
        </p15:guide>
        <p15:guide id="48" pos="3772">
          <p15:clr>
            <a:srgbClr val="A4A3A4"/>
          </p15:clr>
        </p15:guide>
        <p15:guide id="49" pos="3908">
          <p15:clr>
            <a:srgbClr val="A4A3A4"/>
          </p15:clr>
        </p15:guide>
        <p15:guide id="50" pos="4362">
          <p15:clr>
            <a:srgbClr val="A4A3A4"/>
          </p15:clr>
        </p15:guide>
        <p15:guide id="51" pos="4498">
          <p15:clr>
            <a:srgbClr val="A4A3A4"/>
          </p15:clr>
        </p15:guide>
        <p15:guide id="52" pos="4951">
          <p15:clr>
            <a:srgbClr val="A4A3A4"/>
          </p15:clr>
        </p15:guide>
        <p15:guide id="53" pos="5087">
          <p15:clr>
            <a:srgbClr val="A4A3A4"/>
          </p15:clr>
        </p15:guide>
        <p15:guide id="54" pos="5541">
          <p15:clr>
            <a:srgbClr val="A4A3A4"/>
          </p15:clr>
        </p15:guide>
        <p15:guide id="55" pos="5677">
          <p15:clr>
            <a:srgbClr val="A4A3A4"/>
          </p15:clr>
        </p15:guide>
        <p15:guide id="56" pos="6153">
          <p15:clr>
            <a:srgbClr val="A4A3A4"/>
          </p15:clr>
        </p15:guide>
        <p15:guide id="57" pos="6267">
          <p15:clr>
            <a:srgbClr val="A4A3A4"/>
          </p15:clr>
        </p15:guide>
        <p15:guide id="58" pos="6743">
          <p15:clr>
            <a:srgbClr val="A4A3A4"/>
          </p15:clr>
        </p15:guide>
        <p15:guide id="59" pos="6856">
          <p15:clr>
            <a:srgbClr val="A4A3A4"/>
          </p15:clr>
        </p15:guide>
        <p15:guide id="60" orient="horz" pos="3838">
          <p15:clr>
            <a:srgbClr val="A4A3A4"/>
          </p15:clr>
        </p15:guide>
        <p15:guide id="61" orient="horz" pos="2092">
          <p15:clr>
            <a:srgbClr val="A4A3A4"/>
          </p15:clr>
        </p15:guide>
        <p15:guide id="62" orient="horz" pos="2228">
          <p15:clr>
            <a:srgbClr val="A4A3A4"/>
          </p15:clr>
        </p15:guide>
        <p15:guide id="63" orient="horz" pos="845">
          <p15:clr>
            <a:srgbClr val="A4A3A4"/>
          </p15:clr>
        </p15:guide>
        <p15:guide id="64" orient="horz" pos="958">
          <p15:clr>
            <a:srgbClr val="A4A3A4"/>
          </p15:clr>
        </p15:guide>
        <p15:guide id="65" orient="horz" pos="1480">
          <p15:clr>
            <a:srgbClr val="A4A3A4"/>
          </p15:clr>
        </p15:guide>
        <p15:guide id="66" orient="horz" pos="1593">
          <p15:clr>
            <a:srgbClr val="A4A3A4"/>
          </p15:clr>
        </p15:guide>
        <p15:guide id="67" orient="horz" pos="2727">
          <p15:clr>
            <a:srgbClr val="A4A3A4"/>
          </p15:clr>
        </p15:guide>
        <p15:guide id="68" orient="horz" pos="2840">
          <p15:clr>
            <a:srgbClr val="A4A3A4"/>
          </p15:clr>
        </p15:guide>
        <p15:guide id="69" orient="horz" pos="3339">
          <p15:clr>
            <a:srgbClr val="A4A3A4"/>
          </p15:clr>
        </p15:guide>
        <p15:guide id="70" orient="horz" pos="3475">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3" Type="http://schemas.openxmlformats.org/officeDocument/2006/relationships/hyperlink" Target="leave%20scramble%20MOU%202000.doc" TargetMode="External"/><Relationship Id="rId2" Type="http://schemas.openxmlformats.org/officeDocument/2006/relationships/hyperlink" Target="MOU_Granting%20of%20Annual%20Leave%20for%20Providers.pdf" TargetMode="Externa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E938C-9D94-4B05-979A-D39FFC457291}"/>
              </a:ext>
            </a:extLst>
          </p:cNvPr>
          <p:cNvSpPr>
            <a:spLocks noGrp="1"/>
          </p:cNvSpPr>
          <p:nvPr>
            <p:ph type="ctrTitle"/>
          </p:nvPr>
        </p:nvSpPr>
        <p:spPr>
          <a:xfrm>
            <a:off x="7999414" y="1051551"/>
            <a:ext cx="3565524" cy="2384898"/>
          </a:xfrm>
        </p:spPr>
        <p:txBody>
          <a:bodyPr anchor="b" anchorCtr="0">
            <a:normAutofit/>
          </a:bodyPr>
          <a:lstStyle/>
          <a:p>
            <a:r>
              <a:rPr lang="en-US" sz="6000" dirty="0"/>
              <a:t>The Leave Scramble</a:t>
            </a:r>
          </a:p>
        </p:txBody>
      </p:sp>
      <p:pic>
        <p:nvPicPr>
          <p:cNvPr id="14" name="Picture Placeholder 13" descr="Data Points Digital background">
            <a:extLst>
              <a:ext uri="{FF2B5EF4-FFF2-40B4-BE49-F238E27FC236}">
                <a16:creationId xmlns:a16="http://schemas.microsoft.com/office/drawing/2014/main" id="{9A8AD548-922D-4E1D-B19C-5F6E808B8160}"/>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a:stretch/>
        </p:blipFill>
        <p:spPr>
          <a:xfrm>
            <a:off x="0" y="0"/>
            <a:ext cx="7452360" cy="6858000"/>
          </a:xfrm>
        </p:spPr>
      </p:pic>
      <p:sp>
        <p:nvSpPr>
          <p:cNvPr id="3" name="Subtitle 2">
            <a:extLst>
              <a:ext uri="{FF2B5EF4-FFF2-40B4-BE49-F238E27FC236}">
                <a16:creationId xmlns:a16="http://schemas.microsoft.com/office/drawing/2014/main" id="{D9A11267-FC52-4990-8D98-010AFABA5544}"/>
              </a:ext>
            </a:extLst>
          </p:cNvPr>
          <p:cNvSpPr>
            <a:spLocks noGrp="1"/>
          </p:cNvSpPr>
          <p:nvPr>
            <p:ph type="body" sz="quarter" idx="14"/>
          </p:nvPr>
        </p:nvSpPr>
        <p:spPr>
          <a:xfrm>
            <a:off x="7999413" y="3568700"/>
            <a:ext cx="3565524" cy="1731963"/>
          </a:xfrm>
        </p:spPr>
        <p:txBody>
          <a:bodyPr>
            <a:normAutofit/>
          </a:bodyPr>
          <a:lstStyle/>
          <a:p>
            <a:r>
              <a:rPr lang="en-US" dirty="0"/>
              <a:t>Jill Folsom RPh</a:t>
            </a:r>
          </a:p>
          <a:p>
            <a:r>
              <a:rPr lang="en-US" dirty="0"/>
              <a:t>Secretary Treasurer </a:t>
            </a:r>
          </a:p>
          <a:p>
            <a:r>
              <a:rPr lang="en-US" dirty="0"/>
              <a:t>AFGE Local 910</a:t>
            </a:r>
          </a:p>
        </p:txBody>
      </p:sp>
    </p:spTree>
    <p:extLst>
      <p:ext uri="{BB962C8B-B14F-4D97-AF65-F5344CB8AC3E}">
        <p14:creationId xmlns:p14="http://schemas.microsoft.com/office/powerpoint/2010/main" val="752814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2A30C0-1BC4-4764-9C0F-5D811CAB8312}"/>
              </a:ext>
            </a:extLst>
          </p:cNvPr>
          <p:cNvSpPr>
            <a:spLocks noGrp="1"/>
          </p:cNvSpPr>
          <p:nvPr>
            <p:ph type="ctrTitle"/>
          </p:nvPr>
        </p:nvSpPr>
        <p:spPr>
          <a:xfrm>
            <a:off x="548640" y="548640"/>
            <a:ext cx="8281987" cy="1253041"/>
          </a:xfrm>
        </p:spPr>
        <p:txBody>
          <a:bodyPr/>
          <a:lstStyle/>
          <a:p>
            <a:r>
              <a:rPr lang="en-US" dirty="0"/>
              <a:t>Questions and answers:</a:t>
            </a:r>
          </a:p>
        </p:txBody>
      </p:sp>
      <p:pic>
        <p:nvPicPr>
          <p:cNvPr id="17" name="Picture Placeholder 16" descr="A man smiling in the office">
            <a:extLst>
              <a:ext uri="{FF2B5EF4-FFF2-40B4-BE49-F238E27FC236}">
                <a16:creationId xmlns:a16="http://schemas.microsoft.com/office/drawing/2014/main" id="{05ED5B1E-974F-476C-A3C9-572D3602E95E}"/>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a:stretch/>
        </p:blipFill>
        <p:spPr>
          <a:xfrm>
            <a:off x="1078992" y="1990724"/>
            <a:ext cx="1691640" cy="1435608"/>
          </a:xfrm>
        </p:spPr>
      </p:pic>
      <p:pic>
        <p:nvPicPr>
          <p:cNvPr id="36" name="Picture Placeholder 35" descr="A lady smiling in the office">
            <a:extLst>
              <a:ext uri="{FF2B5EF4-FFF2-40B4-BE49-F238E27FC236}">
                <a16:creationId xmlns:a16="http://schemas.microsoft.com/office/drawing/2014/main" id="{F3CCCCDF-EA66-4F5E-98F3-A05239CBBAC4}"/>
              </a:ext>
            </a:extLst>
          </p:cNvPr>
          <p:cNvPicPr>
            <a:picLocks noGrp="1" noChangeAspect="1"/>
          </p:cNvPicPr>
          <p:nvPr>
            <p:ph type="pic" sz="quarter" idx="14"/>
          </p:nvPr>
        </p:nvPicPr>
        <p:blipFill rotWithShape="1">
          <a:blip r:embed="rId4" cstate="screen">
            <a:extLst>
              <a:ext uri="{28A0092B-C50C-407E-A947-70E740481C1C}">
                <a14:useLocalDpi xmlns:a14="http://schemas.microsoft.com/office/drawing/2010/main" val="0"/>
              </a:ext>
            </a:extLst>
          </a:blip>
          <a:srcRect/>
          <a:stretch/>
        </p:blipFill>
        <p:spPr>
          <a:xfrm>
            <a:off x="3838384" y="1990724"/>
            <a:ext cx="1691640" cy="1435608"/>
          </a:xfrm>
        </p:spPr>
      </p:pic>
      <p:pic>
        <p:nvPicPr>
          <p:cNvPr id="38" name="Picture Placeholder 37" descr="A lady in the office smiling at the camera&#10;">
            <a:extLst>
              <a:ext uri="{FF2B5EF4-FFF2-40B4-BE49-F238E27FC236}">
                <a16:creationId xmlns:a16="http://schemas.microsoft.com/office/drawing/2014/main" id="{8A6BB597-41F4-432E-8432-8F39511B2941}"/>
              </a:ext>
            </a:extLst>
          </p:cNvPr>
          <p:cNvPicPr>
            <a:picLocks noGrp="1" noChangeAspect="1"/>
          </p:cNvPicPr>
          <p:nvPr>
            <p:ph type="pic" sz="quarter" idx="15"/>
          </p:nvPr>
        </p:nvPicPr>
        <p:blipFill rotWithShape="1">
          <a:blip r:embed="rId5" cstate="screen">
            <a:extLst>
              <a:ext uri="{28A0092B-C50C-407E-A947-70E740481C1C}">
                <a14:useLocalDpi xmlns:a14="http://schemas.microsoft.com/office/drawing/2010/main" val="0"/>
              </a:ext>
            </a:extLst>
          </a:blip>
          <a:srcRect/>
          <a:stretch/>
        </p:blipFill>
        <p:spPr>
          <a:xfrm>
            <a:off x="6661976" y="1993392"/>
            <a:ext cx="1691640" cy="1435608"/>
          </a:xfrm>
        </p:spPr>
      </p:pic>
      <p:pic>
        <p:nvPicPr>
          <p:cNvPr id="40" name="Picture Placeholder 39" descr="Smiling man with a beard">
            <a:extLst>
              <a:ext uri="{FF2B5EF4-FFF2-40B4-BE49-F238E27FC236}">
                <a16:creationId xmlns:a16="http://schemas.microsoft.com/office/drawing/2014/main" id="{76B2FC80-9F3B-46D8-94D9-882D90A858F6}"/>
              </a:ext>
            </a:extLst>
          </p:cNvPr>
          <p:cNvPicPr>
            <a:picLocks noGrp="1" noChangeAspect="1"/>
          </p:cNvPicPr>
          <p:nvPr>
            <p:ph type="pic" sz="quarter" idx="16"/>
          </p:nvPr>
        </p:nvPicPr>
        <p:blipFill rotWithShape="1">
          <a:blip r:embed="rId6" cstate="screen">
            <a:extLst>
              <a:ext uri="{28A0092B-C50C-407E-A947-70E740481C1C}">
                <a14:useLocalDpi xmlns:a14="http://schemas.microsoft.com/office/drawing/2010/main" val="0"/>
              </a:ext>
            </a:extLst>
          </a:blip>
          <a:srcRect/>
          <a:stretch/>
        </p:blipFill>
        <p:spPr>
          <a:xfrm>
            <a:off x="9485568" y="1990724"/>
            <a:ext cx="1691640" cy="1435608"/>
          </a:xfrm>
        </p:spPr>
      </p:pic>
      <p:sp>
        <p:nvSpPr>
          <p:cNvPr id="41" name="Text Placeholder 40">
            <a:extLst>
              <a:ext uri="{FF2B5EF4-FFF2-40B4-BE49-F238E27FC236}">
                <a16:creationId xmlns:a16="http://schemas.microsoft.com/office/drawing/2014/main" id="{91181F6D-A54F-4289-8C36-80ECE3B2C8E2}"/>
              </a:ext>
            </a:extLst>
          </p:cNvPr>
          <p:cNvSpPr>
            <a:spLocks noGrp="1"/>
          </p:cNvSpPr>
          <p:nvPr>
            <p:ph type="body" sz="quarter" idx="18"/>
          </p:nvPr>
        </p:nvSpPr>
        <p:spPr>
          <a:xfrm>
            <a:off x="638176" y="3781425"/>
            <a:ext cx="2152650" cy="742950"/>
          </a:xfrm>
        </p:spPr>
        <p:txBody>
          <a:bodyPr/>
          <a:lstStyle/>
          <a:p>
            <a:r>
              <a:rPr lang="en-US" sz="1800" dirty="0"/>
              <a:t>Who gets to use the scramble?</a:t>
            </a:r>
          </a:p>
        </p:txBody>
      </p:sp>
      <p:sp>
        <p:nvSpPr>
          <p:cNvPr id="15" name="Subtitle 14">
            <a:extLst>
              <a:ext uri="{FF2B5EF4-FFF2-40B4-BE49-F238E27FC236}">
                <a16:creationId xmlns:a16="http://schemas.microsoft.com/office/drawing/2014/main" id="{84D39D81-9726-4BD7-BDC0-FA0B2AD0D219}"/>
              </a:ext>
            </a:extLst>
          </p:cNvPr>
          <p:cNvSpPr>
            <a:spLocks noGrp="1"/>
          </p:cNvSpPr>
          <p:nvPr>
            <p:ph type="body" sz="quarter" idx="17"/>
          </p:nvPr>
        </p:nvSpPr>
        <p:spPr>
          <a:xfrm>
            <a:off x="535647" y="4579479"/>
            <a:ext cx="1447800" cy="953682"/>
          </a:xfrm>
        </p:spPr>
        <p:txBody>
          <a:bodyPr>
            <a:normAutofit fontScale="85000" lnSpcReduction="10000"/>
          </a:bodyPr>
          <a:lstStyle/>
          <a:p>
            <a:pPr>
              <a:lnSpc>
                <a:spcPct val="100000"/>
              </a:lnSpc>
            </a:pPr>
            <a:r>
              <a:rPr lang="en-US" dirty="0">
                <a:solidFill>
                  <a:srgbClr val="FF0000"/>
                </a:solidFill>
              </a:rPr>
              <a:t>Answer:</a:t>
            </a:r>
          </a:p>
          <a:p>
            <a:pPr>
              <a:lnSpc>
                <a:spcPct val="100000"/>
              </a:lnSpc>
            </a:pPr>
            <a:r>
              <a:rPr lang="en-US" dirty="0">
                <a:solidFill>
                  <a:srgbClr val="FF0000"/>
                </a:solidFill>
              </a:rPr>
              <a:t>All bargaining unit employees *</a:t>
            </a:r>
          </a:p>
        </p:txBody>
      </p:sp>
      <p:sp>
        <p:nvSpPr>
          <p:cNvPr id="43" name="Text Placeholder 42">
            <a:extLst>
              <a:ext uri="{FF2B5EF4-FFF2-40B4-BE49-F238E27FC236}">
                <a16:creationId xmlns:a16="http://schemas.microsoft.com/office/drawing/2014/main" id="{E4387CED-5FBE-4AFF-B64D-975B5574F16F}"/>
              </a:ext>
            </a:extLst>
          </p:cNvPr>
          <p:cNvSpPr>
            <a:spLocks noGrp="1"/>
          </p:cNvSpPr>
          <p:nvPr>
            <p:ph type="body" sz="quarter" idx="20"/>
          </p:nvPr>
        </p:nvSpPr>
        <p:spPr>
          <a:xfrm>
            <a:off x="3858836" y="3781425"/>
            <a:ext cx="1711325" cy="866775"/>
          </a:xfrm>
        </p:spPr>
        <p:txBody>
          <a:bodyPr/>
          <a:lstStyle/>
          <a:p>
            <a:r>
              <a:rPr lang="en-US" sz="1400" dirty="0"/>
              <a:t>What do I do if my supervisor does not address my leave by 12/15? </a:t>
            </a:r>
          </a:p>
        </p:txBody>
      </p:sp>
      <p:sp>
        <p:nvSpPr>
          <p:cNvPr id="42" name="Text Placeholder 41">
            <a:extLst>
              <a:ext uri="{FF2B5EF4-FFF2-40B4-BE49-F238E27FC236}">
                <a16:creationId xmlns:a16="http://schemas.microsoft.com/office/drawing/2014/main" id="{CCDF84CD-BC27-4182-9FBA-9D4FEED95410}"/>
              </a:ext>
            </a:extLst>
          </p:cNvPr>
          <p:cNvSpPr>
            <a:spLocks noGrp="1"/>
          </p:cNvSpPr>
          <p:nvPr>
            <p:ph type="body" sz="quarter" idx="19"/>
          </p:nvPr>
        </p:nvSpPr>
        <p:spPr>
          <a:xfrm>
            <a:off x="4046097" y="4835148"/>
            <a:ext cx="1711572" cy="989962"/>
          </a:xfrm>
        </p:spPr>
        <p:txBody>
          <a:bodyPr/>
          <a:lstStyle/>
          <a:p>
            <a:r>
              <a:rPr lang="en-US" sz="1400" dirty="0">
                <a:solidFill>
                  <a:srgbClr val="FF0000"/>
                </a:solidFill>
              </a:rPr>
              <a:t>Call the union</a:t>
            </a:r>
          </a:p>
          <a:p>
            <a:r>
              <a:rPr lang="en-US" sz="1400" dirty="0">
                <a:solidFill>
                  <a:srgbClr val="FF0000"/>
                </a:solidFill>
              </a:rPr>
              <a:t>816-922-2040</a:t>
            </a:r>
          </a:p>
        </p:txBody>
      </p:sp>
      <p:sp>
        <p:nvSpPr>
          <p:cNvPr id="45" name="Text Placeholder 44">
            <a:extLst>
              <a:ext uri="{FF2B5EF4-FFF2-40B4-BE49-F238E27FC236}">
                <a16:creationId xmlns:a16="http://schemas.microsoft.com/office/drawing/2014/main" id="{FE5CD03B-066A-46AF-8FB8-E8A78074ABEF}"/>
              </a:ext>
            </a:extLst>
          </p:cNvPr>
          <p:cNvSpPr>
            <a:spLocks noGrp="1"/>
          </p:cNvSpPr>
          <p:nvPr>
            <p:ph type="body" sz="quarter" idx="22"/>
          </p:nvPr>
        </p:nvSpPr>
        <p:spPr>
          <a:xfrm>
            <a:off x="6662743" y="3781425"/>
            <a:ext cx="1711325" cy="866774"/>
          </a:xfrm>
        </p:spPr>
        <p:txBody>
          <a:bodyPr/>
          <a:lstStyle/>
          <a:p>
            <a:r>
              <a:rPr lang="en-US" sz="1400" dirty="0"/>
              <a:t>Where do I find more information about the leave scramble?</a:t>
            </a:r>
          </a:p>
        </p:txBody>
      </p:sp>
      <p:sp>
        <p:nvSpPr>
          <p:cNvPr id="44" name="Text Placeholder 43">
            <a:extLst>
              <a:ext uri="{FF2B5EF4-FFF2-40B4-BE49-F238E27FC236}">
                <a16:creationId xmlns:a16="http://schemas.microsoft.com/office/drawing/2014/main" id="{10E83414-3440-46C7-8C07-7D073B69C422}"/>
              </a:ext>
            </a:extLst>
          </p:cNvPr>
          <p:cNvSpPr>
            <a:spLocks noGrp="1"/>
          </p:cNvSpPr>
          <p:nvPr>
            <p:ph type="body" sz="quarter" idx="21"/>
          </p:nvPr>
        </p:nvSpPr>
        <p:spPr>
          <a:xfrm>
            <a:off x="6652010" y="4894986"/>
            <a:ext cx="1711572" cy="638175"/>
          </a:xfrm>
        </p:spPr>
        <p:txBody>
          <a:bodyPr/>
          <a:lstStyle/>
          <a:p>
            <a:r>
              <a:rPr lang="en-US" sz="1400" dirty="0">
                <a:solidFill>
                  <a:srgbClr val="FF0000"/>
                </a:solidFill>
              </a:rPr>
              <a:t>MOU between AFGE and KCVA</a:t>
            </a:r>
          </a:p>
        </p:txBody>
      </p:sp>
      <p:sp>
        <p:nvSpPr>
          <p:cNvPr id="47" name="Text Placeholder 46">
            <a:extLst>
              <a:ext uri="{FF2B5EF4-FFF2-40B4-BE49-F238E27FC236}">
                <a16:creationId xmlns:a16="http://schemas.microsoft.com/office/drawing/2014/main" id="{F4640D91-CB97-4FCC-8FEF-F4B22B844DC4}"/>
              </a:ext>
            </a:extLst>
          </p:cNvPr>
          <p:cNvSpPr>
            <a:spLocks noGrp="1"/>
          </p:cNvSpPr>
          <p:nvPr>
            <p:ph type="body" sz="quarter" idx="24"/>
          </p:nvPr>
        </p:nvSpPr>
        <p:spPr>
          <a:xfrm>
            <a:off x="9433112" y="3787288"/>
            <a:ext cx="1711325" cy="365760"/>
          </a:xfrm>
        </p:spPr>
        <p:txBody>
          <a:bodyPr/>
          <a:lstStyle/>
          <a:p>
            <a:r>
              <a:rPr lang="en-US" sz="1400" dirty="0"/>
              <a:t>What if I enter leave after Nov 15</a:t>
            </a:r>
            <a:r>
              <a:rPr lang="en-US" sz="1400" baseline="30000" dirty="0"/>
              <a:t>th</a:t>
            </a:r>
            <a:r>
              <a:rPr lang="en-US" sz="1400" dirty="0"/>
              <a:t>?</a:t>
            </a:r>
          </a:p>
        </p:txBody>
      </p:sp>
      <p:sp>
        <p:nvSpPr>
          <p:cNvPr id="3" name="Text Placeholder 2">
            <a:extLst>
              <a:ext uri="{FF2B5EF4-FFF2-40B4-BE49-F238E27FC236}">
                <a16:creationId xmlns:a16="http://schemas.microsoft.com/office/drawing/2014/main" id="{B1C6A53C-7538-4FF9-BC09-EFC116FE7054}"/>
              </a:ext>
            </a:extLst>
          </p:cNvPr>
          <p:cNvSpPr>
            <a:spLocks noGrp="1"/>
          </p:cNvSpPr>
          <p:nvPr>
            <p:ph type="body" sz="quarter" idx="23"/>
          </p:nvPr>
        </p:nvSpPr>
        <p:spPr>
          <a:xfrm>
            <a:off x="9268119" y="4568425"/>
            <a:ext cx="2006660" cy="1523409"/>
          </a:xfrm>
        </p:spPr>
        <p:txBody>
          <a:bodyPr/>
          <a:lstStyle/>
          <a:p>
            <a:r>
              <a:rPr lang="en-US" sz="1400" dirty="0">
                <a:solidFill>
                  <a:srgbClr val="FF0000"/>
                </a:solidFill>
                <a:effectLst/>
                <a:ea typeface="Times New Roman" panose="02020603050405020304" pitchFamily="18" charset="0"/>
              </a:rPr>
              <a:t>Requests received by management by the close of business November 15</a:t>
            </a:r>
            <a:r>
              <a:rPr lang="en-US" sz="1400" baseline="30000" dirty="0">
                <a:solidFill>
                  <a:srgbClr val="FF0000"/>
                </a:solidFill>
                <a:effectLst/>
                <a:ea typeface="Times New Roman" panose="02020603050405020304" pitchFamily="18" charset="0"/>
              </a:rPr>
              <a:t>th</a:t>
            </a:r>
            <a:r>
              <a:rPr lang="en-US" sz="1400" dirty="0">
                <a:solidFill>
                  <a:srgbClr val="FF0000"/>
                </a:solidFill>
                <a:effectLst/>
                <a:ea typeface="Times New Roman" panose="02020603050405020304" pitchFamily="18" charset="0"/>
              </a:rPr>
              <a:t> will have priority over requests received after that date.</a:t>
            </a:r>
            <a:endParaRPr lang="en-US" sz="1400" dirty="0">
              <a:solidFill>
                <a:srgbClr val="FF0000"/>
              </a:solidFill>
            </a:endParaRPr>
          </a:p>
        </p:txBody>
      </p:sp>
      <p:sp>
        <p:nvSpPr>
          <p:cNvPr id="7" name="Date Placeholder 6">
            <a:extLst>
              <a:ext uri="{FF2B5EF4-FFF2-40B4-BE49-F238E27FC236}">
                <a16:creationId xmlns:a16="http://schemas.microsoft.com/office/drawing/2014/main" id="{45F69D6A-822D-4DB9-A2CC-D9106F1F2B68}"/>
              </a:ext>
            </a:extLst>
          </p:cNvPr>
          <p:cNvSpPr>
            <a:spLocks noGrp="1"/>
          </p:cNvSpPr>
          <p:nvPr>
            <p:ph type="dt" sz="half" idx="10"/>
          </p:nvPr>
        </p:nvSpPr>
        <p:spPr>
          <a:xfrm>
            <a:off x="550863" y="6504119"/>
            <a:ext cx="2628900" cy="156981"/>
          </a:xfrm>
        </p:spPr>
        <p:txBody>
          <a:bodyPr/>
          <a:lstStyle/>
          <a:p>
            <a:r>
              <a:rPr lang="en-US" dirty="0"/>
              <a:t>   September 2022	</a:t>
            </a:r>
          </a:p>
        </p:txBody>
      </p:sp>
      <p:sp>
        <p:nvSpPr>
          <p:cNvPr id="8" name="Footer Placeholder 7">
            <a:extLst>
              <a:ext uri="{FF2B5EF4-FFF2-40B4-BE49-F238E27FC236}">
                <a16:creationId xmlns:a16="http://schemas.microsoft.com/office/drawing/2014/main" id="{6375D7F3-165A-439B-8D1D-6553B68C2886}"/>
              </a:ext>
            </a:extLst>
          </p:cNvPr>
          <p:cNvSpPr>
            <a:spLocks noGrp="1"/>
          </p:cNvSpPr>
          <p:nvPr>
            <p:ph type="ftr" sz="quarter" idx="11"/>
          </p:nvPr>
        </p:nvSpPr>
        <p:spPr>
          <a:xfrm>
            <a:off x="2808732" y="6524003"/>
            <a:ext cx="6379210" cy="153888"/>
          </a:xfrm>
        </p:spPr>
        <p:txBody>
          <a:bodyPr/>
          <a:lstStyle/>
          <a:p>
            <a:r>
              <a:rPr lang="en-US" dirty="0"/>
              <a:t>AFGE Local 910   816-922-2040    816-924-4440</a:t>
            </a:r>
          </a:p>
        </p:txBody>
      </p:sp>
      <p:sp>
        <p:nvSpPr>
          <p:cNvPr id="9" name="Slide Number Placeholder 8">
            <a:extLst>
              <a:ext uri="{FF2B5EF4-FFF2-40B4-BE49-F238E27FC236}">
                <a16:creationId xmlns:a16="http://schemas.microsoft.com/office/drawing/2014/main" id="{7AF9A883-CC44-4401-AE67-8FCEACB7DDDA}"/>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10</a:t>
            </a:fld>
            <a:endParaRPr lang="en-US"/>
          </a:p>
        </p:txBody>
      </p:sp>
      <p:sp>
        <p:nvSpPr>
          <p:cNvPr id="2" name="TextBox 1">
            <a:extLst>
              <a:ext uri="{FF2B5EF4-FFF2-40B4-BE49-F238E27FC236}">
                <a16:creationId xmlns:a16="http://schemas.microsoft.com/office/drawing/2014/main" id="{3AEF0198-ED5A-45BC-A990-1BCB20440DF8}"/>
              </a:ext>
            </a:extLst>
          </p:cNvPr>
          <p:cNvSpPr txBox="1"/>
          <p:nvPr/>
        </p:nvSpPr>
        <p:spPr>
          <a:xfrm>
            <a:off x="390525" y="5705475"/>
            <a:ext cx="3468311" cy="830997"/>
          </a:xfrm>
          <a:prstGeom prst="rect">
            <a:avLst/>
          </a:prstGeom>
          <a:noFill/>
        </p:spPr>
        <p:txBody>
          <a:bodyPr wrap="square" rtlCol="0">
            <a:spAutoFit/>
          </a:bodyPr>
          <a:lstStyle/>
          <a:p>
            <a:r>
              <a:rPr lang="en-US" sz="1600" dirty="0">
                <a:solidFill>
                  <a:srgbClr val="FF0000"/>
                </a:solidFill>
              </a:rPr>
              <a:t>*Two sets of MOU’s . One for Providers and one for everyone else.  See the next slide.</a:t>
            </a:r>
          </a:p>
        </p:txBody>
      </p:sp>
    </p:spTree>
    <p:extLst>
      <p:ext uri="{BB962C8B-B14F-4D97-AF65-F5344CB8AC3E}">
        <p14:creationId xmlns:p14="http://schemas.microsoft.com/office/powerpoint/2010/main" val="2979876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0CDF1-2173-439B-9689-61E0B3E36CAA}"/>
              </a:ext>
            </a:extLst>
          </p:cNvPr>
          <p:cNvSpPr>
            <a:spLocks noGrp="1"/>
          </p:cNvSpPr>
          <p:nvPr>
            <p:ph type="ctrTitle"/>
          </p:nvPr>
        </p:nvSpPr>
        <p:spPr/>
        <p:txBody>
          <a:bodyPr/>
          <a:lstStyle/>
          <a:p>
            <a:r>
              <a:rPr lang="en-US" dirty="0"/>
              <a:t>Hospital MOUs</a:t>
            </a:r>
            <a:br>
              <a:rPr lang="en-US" dirty="0"/>
            </a:br>
            <a:endParaRPr lang="en-US" dirty="0"/>
          </a:p>
        </p:txBody>
      </p:sp>
      <p:sp>
        <p:nvSpPr>
          <p:cNvPr id="3" name="Subtitle 2">
            <a:extLst>
              <a:ext uri="{FF2B5EF4-FFF2-40B4-BE49-F238E27FC236}">
                <a16:creationId xmlns:a16="http://schemas.microsoft.com/office/drawing/2014/main" id="{EEE3F009-7645-4D1B-9B0E-2051B5CDBF4A}"/>
              </a:ext>
            </a:extLst>
          </p:cNvPr>
          <p:cNvSpPr>
            <a:spLocks noGrp="1"/>
          </p:cNvSpPr>
          <p:nvPr>
            <p:ph type="subTitle" idx="1"/>
          </p:nvPr>
        </p:nvSpPr>
        <p:spPr/>
        <p:txBody>
          <a:bodyPr/>
          <a:lstStyle/>
          <a:p>
            <a:r>
              <a:rPr lang="en-US" dirty="0"/>
              <a:t>  MOU for MD, DO, APN</a:t>
            </a:r>
          </a:p>
          <a:p>
            <a:r>
              <a:rPr lang="en-US" dirty="0">
                <a:hlinkClick r:id="rId2" action="ppaction://hlinkfile"/>
              </a:rPr>
              <a:t>MOU_Granting%20of%20Annual%20Leave%20for%20Providers.pdf</a:t>
            </a:r>
            <a:endParaRPr lang="en-US" dirty="0"/>
          </a:p>
          <a:p>
            <a:r>
              <a:rPr lang="en-US" dirty="0"/>
              <a:t>  MOU for everyone else.</a:t>
            </a:r>
          </a:p>
          <a:p>
            <a:r>
              <a:rPr lang="en-US" dirty="0">
                <a:hlinkClick r:id="rId3" action="ppaction://hlinkfile"/>
              </a:rPr>
              <a:t>leave scramble MOU 2000.doc</a:t>
            </a:r>
            <a:endParaRPr lang="en-US" dirty="0"/>
          </a:p>
        </p:txBody>
      </p:sp>
      <p:sp>
        <p:nvSpPr>
          <p:cNvPr id="4" name="Date Placeholder 3">
            <a:extLst>
              <a:ext uri="{FF2B5EF4-FFF2-40B4-BE49-F238E27FC236}">
                <a16:creationId xmlns:a16="http://schemas.microsoft.com/office/drawing/2014/main" id="{2CC46E76-7CD3-4AF9-AE8F-3F15053F3FCE}"/>
              </a:ext>
            </a:extLst>
          </p:cNvPr>
          <p:cNvSpPr>
            <a:spLocks noGrp="1"/>
          </p:cNvSpPr>
          <p:nvPr>
            <p:ph type="dt" sz="half" idx="10"/>
          </p:nvPr>
        </p:nvSpPr>
        <p:spPr/>
        <p:txBody>
          <a:bodyPr/>
          <a:lstStyle/>
          <a:p>
            <a:r>
              <a:rPr lang="en-US"/>
              <a:t>Tuesday, February 2, 20XX</a:t>
            </a:r>
            <a:endParaRPr lang="en-US" dirty="0"/>
          </a:p>
        </p:txBody>
      </p:sp>
      <p:sp>
        <p:nvSpPr>
          <p:cNvPr id="5" name="Footer Placeholder 4">
            <a:extLst>
              <a:ext uri="{FF2B5EF4-FFF2-40B4-BE49-F238E27FC236}">
                <a16:creationId xmlns:a16="http://schemas.microsoft.com/office/drawing/2014/main" id="{F215DD2B-237C-4C59-BF81-F150EE89BBC9}"/>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E3214A83-D076-4EB0-B05D-9F34603A36A8}"/>
              </a:ext>
            </a:extLst>
          </p:cNvPr>
          <p:cNvSpPr>
            <a:spLocks noGrp="1"/>
          </p:cNvSpPr>
          <p:nvPr>
            <p:ph type="sldNum" sz="quarter" idx="12"/>
          </p:nvPr>
        </p:nvSpPr>
        <p:spPr/>
        <p:txBody>
          <a:bodyPr/>
          <a:lstStyle/>
          <a:p>
            <a:fld id="{DBA1B0FB-D917-4C8C-928F-313BD683BF39}" type="slidenum">
              <a:rPr lang="en-US" smtClean="0"/>
              <a:t>11</a:t>
            </a:fld>
            <a:endParaRPr lang="en-US"/>
          </a:p>
        </p:txBody>
      </p:sp>
    </p:spTree>
    <p:extLst>
      <p:ext uri="{BB962C8B-B14F-4D97-AF65-F5344CB8AC3E}">
        <p14:creationId xmlns:p14="http://schemas.microsoft.com/office/powerpoint/2010/main" val="764907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581E8936-2270-47FE-94A4-398CB123EF90}"/>
              </a:ext>
            </a:extLst>
          </p:cNvPr>
          <p:cNvSpPr>
            <a:spLocks noGrp="1"/>
          </p:cNvSpPr>
          <p:nvPr>
            <p:ph type="title"/>
          </p:nvPr>
        </p:nvSpPr>
        <p:spPr>
          <a:xfrm>
            <a:off x="550863" y="4508500"/>
            <a:ext cx="4500562" cy="1562959"/>
          </a:xfrm>
        </p:spPr>
        <p:txBody>
          <a:bodyPr/>
          <a:lstStyle/>
          <a:p>
            <a:r>
              <a:rPr lang="en-US" dirty="0"/>
              <a:t>Summary</a:t>
            </a:r>
          </a:p>
        </p:txBody>
      </p:sp>
      <p:pic>
        <p:nvPicPr>
          <p:cNvPr id="16" name="Picture Placeholder 15" descr="Data Points Digital background">
            <a:extLst>
              <a:ext uri="{FF2B5EF4-FFF2-40B4-BE49-F238E27FC236}">
                <a16:creationId xmlns:a16="http://schemas.microsoft.com/office/drawing/2014/main" id="{361E9ADB-7377-4CF1-9AE4-AEFBDEBEEEEC}"/>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a:stretch/>
        </p:blipFill>
        <p:spPr>
          <a:xfrm>
            <a:off x="0" y="0"/>
            <a:ext cx="12192000" cy="3776472"/>
          </a:xfrm>
        </p:spPr>
      </p:pic>
      <p:sp>
        <p:nvSpPr>
          <p:cNvPr id="13" name="Content Placeholder 12">
            <a:extLst>
              <a:ext uri="{FF2B5EF4-FFF2-40B4-BE49-F238E27FC236}">
                <a16:creationId xmlns:a16="http://schemas.microsoft.com/office/drawing/2014/main" id="{C0287FEC-3826-4868-8D93-52429C6156F5}"/>
              </a:ext>
            </a:extLst>
          </p:cNvPr>
          <p:cNvSpPr>
            <a:spLocks noGrp="1"/>
          </p:cNvSpPr>
          <p:nvPr>
            <p:ph sz="quarter" idx="15"/>
          </p:nvPr>
        </p:nvSpPr>
        <p:spPr>
          <a:xfrm>
            <a:off x="5051425" y="4402616"/>
            <a:ext cx="6221412" cy="1563688"/>
          </a:xfrm>
        </p:spPr>
        <p:txBody>
          <a:bodyPr>
            <a:normAutofit/>
          </a:bodyPr>
          <a:lstStyle/>
          <a:p>
            <a:r>
              <a:rPr lang="en-US" dirty="0"/>
              <a:t>If the leave scramble is followed properly,  supervisors and employees will have the ability to plan ahead for the next year to ensure we have a well-balanced work/home life and our hospital and veterans are well taken care of.</a:t>
            </a:r>
          </a:p>
        </p:txBody>
      </p:sp>
      <p:sp>
        <p:nvSpPr>
          <p:cNvPr id="4" name="Date Placeholder 3">
            <a:extLst>
              <a:ext uri="{FF2B5EF4-FFF2-40B4-BE49-F238E27FC236}">
                <a16:creationId xmlns:a16="http://schemas.microsoft.com/office/drawing/2014/main" id="{0C329F70-04F7-4C70-BCF8-D4371F54EF2F}"/>
              </a:ext>
            </a:extLst>
          </p:cNvPr>
          <p:cNvSpPr>
            <a:spLocks noGrp="1"/>
          </p:cNvSpPr>
          <p:nvPr>
            <p:ph type="dt" sz="half" idx="10"/>
          </p:nvPr>
        </p:nvSpPr>
        <p:spPr>
          <a:xfrm>
            <a:off x="550863" y="6507212"/>
            <a:ext cx="2628900" cy="153888"/>
          </a:xfrm>
        </p:spPr>
        <p:txBody>
          <a:bodyPr/>
          <a:lstStyle/>
          <a:p>
            <a:r>
              <a:rPr lang="en-US" dirty="0"/>
              <a:t>September 2022</a:t>
            </a:r>
          </a:p>
        </p:txBody>
      </p:sp>
      <p:sp>
        <p:nvSpPr>
          <p:cNvPr id="5" name="Footer Placeholder 4">
            <a:extLst>
              <a:ext uri="{FF2B5EF4-FFF2-40B4-BE49-F238E27FC236}">
                <a16:creationId xmlns:a16="http://schemas.microsoft.com/office/drawing/2014/main" id="{06A3302E-502D-4151-81C9-5FD6AF9596D6}"/>
              </a:ext>
            </a:extLst>
          </p:cNvPr>
          <p:cNvSpPr>
            <a:spLocks noGrp="1"/>
          </p:cNvSpPr>
          <p:nvPr>
            <p:ph type="ftr" sz="quarter" idx="11"/>
          </p:nvPr>
        </p:nvSpPr>
        <p:spPr>
          <a:xfrm>
            <a:off x="3359150" y="6507212"/>
            <a:ext cx="6379210" cy="153888"/>
          </a:xfrm>
        </p:spPr>
        <p:txBody>
          <a:bodyPr/>
          <a:lstStyle/>
          <a:p>
            <a:r>
              <a:rPr lang="en-US" dirty="0"/>
              <a:t>AFGE Local 910   816-922-2040    816-924-4440</a:t>
            </a:r>
          </a:p>
        </p:txBody>
      </p:sp>
      <p:sp>
        <p:nvSpPr>
          <p:cNvPr id="6" name="Slide Number Placeholder 5">
            <a:extLst>
              <a:ext uri="{FF2B5EF4-FFF2-40B4-BE49-F238E27FC236}">
                <a16:creationId xmlns:a16="http://schemas.microsoft.com/office/drawing/2014/main" id="{9ED907F8-C614-4D59-A03F-BF9CD5E35703}"/>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12</a:t>
            </a:fld>
            <a:endParaRPr lang="en-US"/>
          </a:p>
        </p:txBody>
      </p:sp>
    </p:spTree>
    <p:extLst>
      <p:ext uri="{BB962C8B-B14F-4D97-AF65-F5344CB8AC3E}">
        <p14:creationId xmlns:p14="http://schemas.microsoft.com/office/powerpoint/2010/main" val="3521561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a:extLst>
              <a:ext uri="{FF2B5EF4-FFF2-40B4-BE49-F238E27FC236}">
                <a16:creationId xmlns:a16="http://schemas.microsoft.com/office/drawing/2014/main" id="{F8FAEED9-1ECD-45F9-87A0-9394BAEABB79}"/>
              </a:ext>
            </a:extLst>
          </p:cNvPr>
          <p:cNvSpPr>
            <a:spLocks noGrp="1"/>
          </p:cNvSpPr>
          <p:nvPr>
            <p:ph type="ctrTitle"/>
          </p:nvPr>
        </p:nvSpPr>
        <p:spPr>
          <a:xfrm>
            <a:off x="550863" y="549275"/>
            <a:ext cx="5437187" cy="2986234"/>
          </a:xfrm>
        </p:spPr>
        <p:txBody>
          <a:bodyPr/>
          <a:lstStyle/>
          <a:p>
            <a:r>
              <a:rPr lang="en-US" dirty="0"/>
              <a:t>Thank You</a:t>
            </a:r>
          </a:p>
        </p:txBody>
      </p:sp>
      <p:sp>
        <p:nvSpPr>
          <p:cNvPr id="23" name="Subtitle 22">
            <a:extLst>
              <a:ext uri="{FF2B5EF4-FFF2-40B4-BE49-F238E27FC236}">
                <a16:creationId xmlns:a16="http://schemas.microsoft.com/office/drawing/2014/main" id="{8E5E4638-9BCB-4C2E-914F-CC868E2020D5}"/>
              </a:ext>
            </a:extLst>
          </p:cNvPr>
          <p:cNvSpPr>
            <a:spLocks noGrp="1"/>
          </p:cNvSpPr>
          <p:nvPr>
            <p:ph type="subTitle" idx="1"/>
          </p:nvPr>
        </p:nvSpPr>
        <p:spPr>
          <a:xfrm>
            <a:off x="550863" y="3827610"/>
            <a:ext cx="5437187" cy="2265216"/>
          </a:xfrm>
        </p:spPr>
        <p:txBody>
          <a:bodyPr/>
          <a:lstStyle/>
          <a:p>
            <a:r>
              <a:rPr lang="en-US" dirty="0"/>
              <a:t>AFGE Local 910	</a:t>
            </a:r>
          </a:p>
          <a:p>
            <a:r>
              <a:rPr lang="en-US" dirty="0"/>
              <a:t>910AFGE@910AFGE.ORG</a:t>
            </a:r>
          </a:p>
          <a:p>
            <a:r>
              <a:rPr lang="en-US" dirty="0"/>
              <a:t>AFGE910.COM</a:t>
            </a:r>
          </a:p>
          <a:p>
            <a:r>
              <a:rPr lang="en-US" dirty="0"/>
              <a:t>816-922-2040    816-924-4440  cell</a:t>
            </a:r>
          </a:p>
        </p:txBody>
      </p:sp>
      <p:pic>
        <p:nvPicPr>
          <p:cNvPr id="27" name="Picture Placeholder 26" descr="Data Points Digital background">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6556248" y="548640"/>
            <a:ext cx="5084064" cy="2880360"/>
          </a:xfrm>
        </p:spPr>
      </p:pic>
      <p:pic>
        <p:nvPicPr>
          <p:cNvPr id="33" name="Picture Placeholder 32" descr="Data Points Digital background">
            <a:extLst>
              <a:ext uri="{FF2B5EF4-FFF2-40B4-BE49-F238E27FC236}">
                <a16:creationId xmlns:a16="http://schemas.microsoft.com/office/drawing/2014/main" id="{48106962-23C6-4DFE-BB3A-E5FFF03F38CE}"/>
              </a:ext>
            </a:extLst>
          </p:cNvPr>
          <p:cNvPicPr>
            <a:picLocks noGrp="1" noChangeAspect="1"/>
          </p:cNvPicPr>
          <p:nvPr>
            <p:ph type="pic" sz="quarter" idx="16"/>
          </p:nvPr>
        </p:nvPicPr>
        <p:blipFill rotWithShape="1">
          <a:blip r:embed="rId3" cstate="screen">
            <a:extLst>
              <a:ext uri="{28A0092B-C50C-407E-A947-70E740481C1C}">
                <a14:useLocalDpi xmlns:a14="http://schemas.microsoft.com/office/drawing/2010/main" val="0"/>
              </a:ext>
            </a:extLst>
          </a:blip>
          <a:srcRect/>
          <a:stretch/>
        </p:blipFill>
        <p:spPr>
          <a:xfrm>
            <a:off x="6556248" y="3429000"/>
            <a:ext cx="5084064" cy="2880360"/>
          </a:xfrm>
        </p:spPr>
      </p:pic>
      <p:sp>
        <p:nvSpPr>
          <p:cNvPr id="4" name="Date Placeholder 3">
            <a:extLst>
              <a:ext uri="{FF2B5EF4-FFF2-40B4-BE49-F238E27FC236}">
                <a16:creationId xmlns:a16="http://schemas.microsoft.com/office/drawing/2014/main" id="{7823E305-6365-4345-8BD1-4A31C61D96CB}"/>
              </a:ext>
            </a:extLst>
          </p:cNvPr>
          <p:cNvSpPr>
            <a:spLocks noGrp="1"/>
          </p:cNvSpPr>
          <p:nvPr>
            <p:ph type="dt" sz="half" idx="10"/>
          </p:nvPr>
        </p:nvSpPr>
        <p:spPr>
          <a:xfrm>
            <a:off x="550863" y="6507212"/>
            <a:ext cx="2628900" cy="153888"/>
          </a:xfrm>
        </p:spPr>
        <p:txBody>
          <a:bodyPr/>
          <a:lstStyle/>
          <a:p>
            <a:r>
              <a:rPr lang="en-US" dirty="0"/>
              <a:t> September 2022</a:t>
            </a:r>
          </a:p>
        </p:txBody>
      </p:sp>
      <p:sp>
        <p:nvSpPr>
          <p:cNvPr id="5" name="Footer Placeholder 4">
            <a:extLst>
              <a:ext uri="{FF2B5EF4-FFF2-40B4-BE49-F238E27FC236}">
                <a16:creationId xmlns:a16="http://schemas.microsoft.com/office/drawing/2014/main" id="{0B37A3FF-ED32-4C4A-A21F-848A3BF6F896}"/>
              </a:ext>
            </a:extLst>
          </p:cNvPr>
          <p:cNvSpPr>
            <a:spLocks noGrp="1"/>
          </p:cNvSpPr>
          <p:nvPr>
            <p:ph type="ftr" sz="quarter" idx="11"/>
          </p:nvPr>
        </p:nvSpPr>
        <p:spPr>
          <a:xfrm>
            <a:off x="3359150" y="6507212"/>
            <a:ext cx="6379210" cy="153888"/>
          </a:xfrm>
        </p:spPr>
        <p:txBody>
          <a:bodyPr/>
          <a:lstStyle/>
          <a:p>
            <a:r>
              <a:rPr lang="en-US" dirty="0"/>
              <a:t>AFGE Local 910   816-922-2040    816-924-4440</a:t>
            </a:r>
          </a:p>
        </p:txBody>
      </p:sp>
      <p:sp>
        <p:nvSpPr>
          <p:cNvPr id="6" name="Slide Number Placehold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13</a:t>
            </a:fld>
            <a:endParaRPr lang="en-US"/>
          </a:p>
        </p:txBody>
      </p:sp>
    </p:spTree>
    <p:extLst>
      <p:ext uri="{BB962C8B-B14F-4D97-AF65-F5344CB8AC3E}">
        <p14:creationId xmlns:p14="http://schemas.microsoft.com/office/powerpoint/2010/main" val="3247798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6426E-F6F6-4A7C-9181-8C3090996261}"/>
              </a:ext>
            </a:extLst>
          </p:cNvPr>
          <p:cNvSpPr>
            <a:spLocks noGrp="1"/>
          </p:cNvSpPr>
          <p:nvPr>
            <p:ph type="title"/>
          </p:nvPr>
        </p:nvSpPr>
        <p:spPr>
          <a:xfrm>
            <a:off x="550864" y="549275"/>
            <a:ext cx="3565524" cy="1997855"/>
          </a:xfrm>
        </p:spPr>
        <p:txBody>
          <a:bodyPr/>
          <a:lstStyle/>
          <a:p>
            <a:r>
              <a:rPr lang="en-US" dirty="0"/>
              <a:t>Agenda</a:t>
            </a:r>
          </a:p>
        </p:txBody>
      </p:sp>
      <p:sp>
        <p:nvSpPr>
          <p:cNvPr id="3" name="Content Placeholder 2">
            <a:extLst>
              <a:ext uri="{FF2B5EF4-FFF2-40B4-BE49-F238E27FC236}">
                <a16:creationId xmlns:a16="http://schemas.microsoft.com/office/drawing/2014/main" id="{D3B60D6F-4D0F-4D33-B2A7-159C8583FF00}"/>
              </a:ext>
            </a:extLst>
          </p:cNvPr>
          <p:cNvSpPr>
            <a:spLocks noGrp="1"/>
          </p:cNvSpPr>
          <p:nvPr>
            <p:ph idx="1"/>
          </p:nvPr>
        </p:nvSpPr>
        <p:spPr>
          <a:xfrm>
            <a:off x="550863" y="2677306"/>
            <a:ext cx="3565525" cy="3415519"/>
          </a:xfrm>
        </p:spPr>
        <p:txBody>
          <a:bodyPr/>
          <a:lstStyle/>
          <a:p>
            <a:endParaRPr lang="en-US" b="1" dirty="0">
              <a:solidFill>
                <a:srgbClr val="FFFFFF"/>
              </a:solidFill>
              <a:latin typeface="Abadi" panose="020B0604020104020204" pitchFamily="34" charset="0"/>
            </a:endParaRPr>
          </a:p>
          <a:p>
            <a:r>
              <a:rPr lang="en-US" b="1" dirty="0">
                <a:solidFill>
                  <a:srgbClr val="FFFFFF"/>
                </a:solidFill>
                <a:latin typeface="Abadi" panose="020B0604020104020204" pitchFamily="34" charset="0"/>
              </a:rPr>
              <a:t>Purpose</a:t>
            </a:r>
          </a:p>
          <a:p>
            <a:r>
              <a:rPr lang="en-US" b="1" dirty="0">
                <a:solidFill>
                  <a:srgbClr val="FFFFFF"/>
                </a:solidFill>
                <a:latin typeface="Abadi" panose="020B0604020104020204" pitchFamily="34" charset="0"/>
              </a:rPr>
              <a:t>Process</a:t>
            </a:r>
          </a:p>
          <a:p>
            <a:r>
              <a:rPr lang="en-US" b="1" dirty="0">
                <a:solidFill>
                  <a:srgbClr val="FFFFFF"/>
                </a:solidFill>
                <a:latin typeface="Abadi" panose="020B0604020104020204" pitchFamily="34" charset="0"/>
              </a:rPr>
              <a:t>Important date review</a:t>
            </a:r>
          </a:p>
          <a:p>
            <a:r>
              <a:rPr lang="en-US" b="1" dirty="0">
                <a:solidFill>
                  <a:srgbClr val="FFFFFF"/>
                </a:solidFill>
                <a:latin typeface="Abadi" panose="020B0604020104020204" pitchFamily="34" charset="0"/>
              </a:rPr>
              <a:t>Why use VATAS</a:t>
            </a:r>
          </a:p>
          <a:p>
            <a:r>
              <a:rPr lang="en-US" b="1" dirty="0">
                <a:solidFill>
                  <a:srgbClr val="FFFFFF"/>
                </a:solidFill>
                <a:latin typeface="Abadi" panose="020B0604020104020204" pitchFamily="34" charset="0"/>
              </a:rPr>
              <a:t>Questions and answers</a:t>
            </a:r>
          </a:p>
          <a:p>
            <a:endParaRPr lang="en-US" dirty="0"/>
          </a:p>
        </p:txBody>
      </p:sp>
      <p:pic>
        <p:nvPicPr>
          <p:cNvPr id="8" name="Picture Placeholder 7" descr="Digital Data">
            <a:extLst>
              <a:ext uri="{FF2B5EF4-FFF2-40B4-BE49-F238E27FC236}">
                <a16:creationId xmlns:a16="http://schemas.microsoft.com/office/drawing/2014/main" id="{06D2324F-3B7B-45EF-9584-C8EADD2C8C0B}"/>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5208928" y="1596771"/>
            <a:ext cx="3448558" cy="3448558"/>
          </a:xfrm>
        </p:spPr>
      </p:pic>
      <p:pic>
        <p:nvPicPr>
          <p:cNvPr id="10" name="Picture Placeholder 9" descr="Data Points ">
            <a:extLst>
              <a:ext uri="{FF2B5EF4-FFF2-40B4-BE49-F238E27FC236}">
                <a16:creationId xmlns:a16="http://schemas.microsoft.com/office/drawing/2014/main" id="{71F862F9-0E8A-4DB9-8083-1C3AA6E5D777}"/>
              </a:ext>
            </a:extLst>
          </p:cNvPr>
          <p:cNvPicPr>
            <a:picLocks noGrp="1" noChangeAspect="1"/>
          </p:cNvPicPr>
          <p:nvPr>
            <p:ph type="pic" sz="quarter" idx="14"/>
          </p:nvPr>
        </p:nvPicPr>
        <p:blipFill rotWithShape="1">
          <a:blip r:embed="rId3" cstate="screen">
            <a:extLst>
              <a:ext uri="{28A0092B-C50C-407E-A947-70E740481C1C}">
                <a14:useLocalDpi xmlns:a14="http://schemas.microsoft.com/office/drawing/2010/main" val="0"/>
              </a:ext>
            </a:extLst>
          </a:blip>
          <a:srcRect/>
          <a:stretch/>
        </p:blipFill>
        <p:spPr>
          <a:xfrm>
            <a:off x="8918575" y="596392"/>
            <a:ext cx="2263776" cy="2263776"/>
          </a:xfrm>
        </p:spPr>
      </p:pic>
      <p:pic>
        <p:nvPicPr>
          <p:cNvPr id="12" name="Picture Placeholder 11" descr="Data Background">
            <a:extLst>
              <a:ext uri="{FF2B5EF4-FFF2-40B4-BE49-F238E27FC236}">
                <a16:creationId xmlns:a16="http://schemas.microsoft.com/office/drawing/2014/main" id="{A63F39B9-0715-40B5-8ECB-9B983F99C690}"/>
              </a:ext>
            </a:extLst>
          </p:cNvPr>
          <p:cNvPicPr>
            <a:picLocks noGrp="1" noChangeAspect="1"/>
          </p:cNvPicPr>
          <p:nvPr>
            <p:ph type="pic" sz="quarter" idx="15"/>
          </p:nvPr>
        </p:nvPicPr>
        <p:blipFill rotWithShape="1">
          <a:blip r:embed="rId4" cstate="screen">
            <a:extLst>
              <a:ext uri="{28A0092B-C50C-407E-A947-70E740481C1C}">
                <a14:useLocalDpi xmlns:a14="http://schemas.microsoft.com/office/drawing/2010/main" val="0"/>
              </a:ext>
            </a:extLst>
          </a:blip>
          <a:srcRect/>
          <a:stretch/>
        </p:blipFill>
        <p:spPr>
          <a:xfrm>
            <a:off x="9091612" y="3324733"/>
            <a:ext cx="2936876" cy="2936876"/>
          </a:xfrm>
        </p:spPr>
      </p:pic>
      <p:sp>
        <p:nvSpPr>
          <p:cNvPr id="13" name="Date Placeholder 12">
            <a:extLst>
              <a:ext uri="{FF2B5EF4-FFF2-40B4-BE49-F238E27FC236}">
                <a16:creationId xmlns:a16="http://schemas.microsoft.com/office/drawing/2014/main" id="{915FE2C5-E66A-4405-B19E-2C5C546C98E4}"/>
              </a:ext>
            </a:extLst>
          </p:cNvPr>
          <p:cNvSpPr>
            <a:spLocks noGrp="1"/>
          </p:cNvSpPr>
          <p:nvPr>
            <p:ph type="dt" sz="half" idx="10"/>
          </p:nvPr>
        </p:nvSpPr>
        <p:spPr>
          <a:xfrm>
            <a:off x="550863" y="6507212"/>
            <a:ext cx="2628900" cy="153888"/>
          </a:xfrm>
        </p:spPr>
        <p:txBody>
          <a:bodyPr/>
          <a:lstStyle/>
          <a:p>
            <a:r>
              <a:rPr lang="en-US"/>
              <a:t> September 2022</a:t>
            </a:r>
          </a:p>
        </p:txBody>
      </p:sp>
      <p:sp>
        <p:nvSpPr>
          <p:cNvPr id="15" name="Slide Number Placeholder 14">
            <a:extLst>
              <a:ext uri="{FF2B5EF4-FFF2-40B4-BE49-F238E27FC236}">
                <a16:creationId xmlns:a16="http://schemas.microsoft.com/office/drawing/2014/main" id="{3B199C97-F175-437D-8311-DB662925C063}"/>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2</a:t>
            </a:fld>
            <a:endParaRPr lang="en-US"/>
          </a:p>
        </p:txBody>
      </p:sp>
    </p:spTree>
    <p:extLst>
      <p:ext uri="{BB962C8B-B14F-4D97-AF65-F5344CB8AC3E}">
        <p14:creationId xmlns:p14="http://schemas.microsoft.com/office/powerpoint/2010/main" val="2313234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23418ADF-358F-4647-A511-FCFFEDA83429}"/>
              </a:ext>
            </a:extLst>
          </p:cNvPr>
          <p:cNvSpPr>
            <a:spLocks noGrp="1"/>
          </p:cNvSpPr>
          <p:nvPr>
            <p:ph type="title"/>
          </p:nvPr>
        </p:nvSpPr>
        <p:spPr>
          <a:xfrm>
            <a:off x="550863" y="4507200"/>
            <a:ext cx="4500562" cy="1562959"/>
          </a:xfrm>
        </p:spPr>
        <p:txBody>
          <a:bodyPr/>
          <a:lstStyle/>
          <a:p>
            <a:r>
              <a:rPr lang="en-US"/>
              <a:t>Introduction</a:t>
            </a:r>
            <a:endParaRPr lang="en-US" dirty="0"/>
          </a:p>
        </p:txBody>
      </p:sp>
      <p:pic>
        <p:nvPicPr>
          <p:cNvPr id="18" name="Picture Placeholder 17" descr="A group of people sitting at a table">
            <a:extLst>
              <a:ext uri="{FF2B5EF4-FFF2-40B4-BE49-F238E27FC236}">
                <a16:creationId xmlns:a16="http://schemas.microsoft.com/office/drawing/2014/main" id="{E2536017-F539-430C-A901-70AB81CA612A}"/>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t="42" b="42"/>
          <a:stretch/>
        </p:blipFill>
        <p:spPr>
          <a:xfrm>
            <a:off x="0" y="0"/>
            <a:ext cx="3054096" cy="3776472"/>
          </a:xfrm>
        </p:spPr>
      </p:pic>
      <p:pic>
        <p:nvPicPr>
          <p:cNvPr id="20" name="Picture Placeholder 19" descr="Data Points Digital background">
            <a:extLst>
              <a:ext uri="{FF2B5EF4-FFF2-40B4-BE49-F238E27FC236}">
                <a16:creationId xmlns:a16="http://schemas.microsoft.com/office/drawing/2014/main" id="{528A7D8D-1AB5-46C4-93FA-D92C2FD51692}"/>
              </a:ext>
            </a:extLst>
          </p:cNvPr>
          <p:cNvPicPr>
            <a:picLocks noGrp="1" noChangeAspect="1"/>
          </p:cNvPicPr>
          <p:nvPr>
            <p:ph type="pic" sz="quarter" idx="14"/>
          </p:nvPr>
        </p:nvPicPr>
        <p:blipFill rotWithShape="1">
          <a:blip r:embed="rId4" cstate="screen">
            <a:extLst>
              <a:ext uri="{28A0092B-C50C-407E-A947-70E740481C1C}">
                <a14:useLocalDpi xmlns:a14="http://schemas.microsoft.com/office/drawing/2010/main" val="0"/>
              </a:ext>
            </a:extLst>
          </a:blip>
          <a:srcRect t="42" b="42"/>
          <a:stretch/>
        </p:blipFill>
        <p:spPr>
          <a:xfrm>
            <a:off x="3054096" y="0"/>
            <a:ext cx="3054096" cy="3776472"/>
          </a:xfrm>
        </p:spPr>
      </p:pic>
      <p:pic>
        <p:nvPicPr>
          <p:cNvPr id="25" name="Picture Placeholder 24" descr="Digital Graph Screen">
            <a:extLst>
              <a:ext uri="{FF2B5EF4-FFF2-40B4-BE49-F238E27FC236}">
                <a16:creationId xmlns:a16="http://schemas.microsoft.com/office/drawing/2014/main" id="{B7353C46-ACC1-4078-85C2-26B57B0E58B7}"/>
              </a:ext>
            </a:extLst>
          </p:cNvPr>
          <p:cNvPicPr>
            <a:picLocks noGrp="1" noChangeAspect="1"/>
          </p:cNvPicPr>
          <p:nvPr>
            <p:ph type="pic" sz="quarter" idx="16"/>
          </p:nvPr>
        </p:nvPicPr>
        <p:blipFill rotWithShape="1">
          <a:blip r:embed="rId5" cstate="screen">
            <a:extLst>
              <a:ext uri="{28A0092B-C50C-407E-A947-70E740481C1C}">
                <a14:useLocalDpi xmlns:a14="http://schemas.microsoft.com/office/drawing/2010/main" val="0"/>
              </a:ext>
            </a:extLst>
          </a:blip>
          <a:srcRect t="42" b="42"/>
          <a:stretch/>
        </p:blipFill>
        <p:spPr>
          <a:xfrm>
            <a:off x="9137904" y="0"/>
            <a:ext cx="3054096" cy="3776472"/>
          </a:xfrm>
        </p:spPr>
      </p:pic>
      <p:sp>
        <p:nvSpPr>
          <p:cNvPr id="4" name="Date Placeholder 3">
            <a:extLst>
              <a:ext uri="{FF2B5EF4-FFF2-40B4-BE49-F238E27FC236}">
                <a16:creationId xmlns:a16="http://schemas.microsoft.com/office/drawing/2014/main" id="{0C329F70-04F7-4C70-BCF8-D4371F54EF2F}"/>
              </a:ext>
            </a:extLst>
          </p:cNvPr>
          <p:cNvSpPr>
            <a:spLocks noGrp="1"/>
          </p:cNvSpPr>
          <p:nvPr>
            <p:ph type="dt" sz="half" idx="10"/>
          </p:nvPr>
        </p:nvSpPr>
        <p:spPr>
          <a:xfrm>
            <a:off x="550863" y="6507212"/>
            <a:ext cx="2628900" cy="153888"/>
          </a:xfrm>
        </p:spPr>
        <p:txBody>
          <a:bodyPr/>
          <a:lstStyle/>
          <a:p>
            <a:r>
              <a:rPr lang="en-US"/>
              <a:t> September 2022</a:t>
            </a:r>
            <a:endParaRPr lang="en-US" dirty="0"/>
          </a:p>
        </p:txBody>
      </p:sp>
      <p:sp>
        <p:nvSpPr>
          <p:cNvPr id="5" name="Footer Placeholder 4">
            <a:extLst>
              <a:ext uri="{FF2B5EF4-FFF2-40B4-BE49-F238E27FC236}">
                <a16:creationId xmlns:a16="http://schemas.microsoft.com/office/drawing/2014/main" id="{06A3302E-502D-4151-81C9-5FD6AF9596D6}"/>
              </a:ext>
            </a:extLst>
          </p:cNvPr>
          <p:cNvSpPr>
            <a:spLocks noGrp="1"/>
          </p:cNvSpPr>
          <p:nvPr>
            <p:ph type="ftr" sz="quarter" idx="11"/>
          </p:nvPr>
        </p:nvSpPr>
        <p:spPr>
          <a:xfrm>
            <a:off x="3359150" y="6507212"/>
            <a:ext cx="6379210" cy="153888"/>
          </a:xfrm>
        </p:spPr>
        <p:txBody>
          <a:bodyPr/>
          <a:lstStyle/>
          <a:p>
            <a:r>
              <a:rPr lang="en-US" dirty="0"/>
              <a:t>AFGE L 910</a:t>
            </a:r>
          </a:p>
        </p:txBody>
      </p:sp>
      <p:sp>
        <p:nvSpPr>
          <p:cNvPr id="6" name="Slide Number Placeholder 5">
            <a:extLst>
              <a:ext uri="{FF2B5EF4-FFF2-40B4-BE49-F238E27FC236}">
                <a16:creationId xmlns:a16="http://schemas.microsoft.com/office/drawing/2014/main" id="{9ED907F8-C614-4D59-A03F-BF9CD5E35703}"/>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3</a:t>
            </a:fld>
            <a:endParaRPr lang="en-US"/>
          </a:p>
        </p:txBody>
      </p:sp>
      <p:pic>
        <p:nvPicPr>
          <p:cNvPr id="23" name="Picture Placeholder 22" descr="A person drawing on a white board">
            <a:extLst>
              <a:ext uri="{FF2B5EF4-FFF2-40B4-BE49-F238E27FC236}">
                <a16:creationId xmlns:a16="http://schemas.microsoft.com/office/drawing/2014/main" id="{2B3C4F95-A0FA-45D9-BF43-1C398F65B891}"/>
              </a:ext>
            </a:extLst>
          </p:cNvPr>
          <p:cNvPicPr>
            <a:picLocks noGrp="1" noChangeAspect="1"/>
          </p:cNvPicPr>
          <p:nvPr>
            <p:ph type="pic" sz="quarter" idx="15"/>
          </p:nvPr>
        </p:nvPicPr>
        <p:blipFill rotWithShape="1">
          <a:blip r:embed="rId6" cstate="screen">
            <a:extLst>
              <a:ext uri="{28A0092B-C50C-407E-A947-70E740481C1C}">
                <a14:useLocalDpi xmlns:a14="http://schemas.microsoft.com/office/drawing/2010/main" val="0"/>
              </a:ext>
            </a:extLst>
          </a:blip>
          <a:srcRect t="42" b="42"/>
          <a:stretch/>
        </p:blipFill>
        <p:spPr>
          <a:xfrm>
            <a:off x="6083808" y="0"/>
            <a:ext cx="3054096" cy="3776472"/>
          </a:xfrm>
        </p:spPr>
      </p:pic>
      <p:sp>
        <p:nvSpPr>
          <p:cNvPr id="12" name="Content Placeholder 11">
            <a:extLst>
              <a:ext uri="{FF2B5EF4-FFF2-40B4-BE49-F238E27FC236}">
                <a16:creationId xmlns:a16="http://schemas.microsoft.com/office/drawing/2014/main" id="{E5127060-CDBF-435F-9009-A5451CCE305D}"/>
              </a:ext>
            </a:extLst>
          </p:cNvPr>
          <p:cNvSpPr>
            <a:spLocks noGrp="1"/>
          </p:cNvSpPr>
          <p:nvPr>
            <p:ph sz="quarter" idx="15"/>
          </p:nvPr>
        </p:nvSpPr>
        <p:spPr>
          <a:xfrm>
            <a:off x="5262563" y="4508500"/>
            <a:ext cx="6221412" cy="1563688"/>
          </a:xfrm>
          <a:noFill/>
        </p:spPr>
        <p:txBody>
          <a:bodyPr>
            <a:noAutofit/>
          </a:bodyPr>
          <a:lstStyle/>
          <a:p>
            <a:pPr marL="0" indent="0">
              <a:buNone/>
            </a:pPr>
            <a:r>
              <a:rPr lang="en-US" sz="2400" dirty="0">
                <a:solidFill>
                  <a:srgbClr val="FFFFFF"/>
                </a:solidFill>
              </a:rPr>
              <a:t>The purpose of the leave scramble is to create a culture of teamwork.  We need to plan ahead to support our personal lives while providing excellent care to our veterans. </a:t>
            </a:r>
          </a:p>
        </p:txBody>
      </p:sp>
    </p:spTree>
    <p:extLst>
      <p:ext uri="{BB962C8B-B14F-4D97-AF65-F5344CB8AC3E}">
        <p14:creationId xmlns:p14="http://schemas.microsoft.com/office/powerpoint/2010/main" val="215888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12445" y="481888"/>
            <a:ext cx="1080000" cy="1262947"/>
          </a:xfrm>
          <a:custGeom>
            <a:avLst/>
            <a:gdLst/>
            <a:ahLst/>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6" name="Oval 35">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40" name="Group 39">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952" y="4524379"/>
            <a:ext cx="1980001" cy="1363916"/>
            <a:chOff x="4879602" y="3781429"/>
            <a:chExt cx="1980001" cy="1363916"/>
          </a:xfrm>
        </p:grpSpPr>
        <p:sp>
          <p:nvSpPr>
            <p:cNvPr id="41" name="Freeform: Shape 40">
              <a:extLst>
                <a:ext uri="{FF2B5EF4-FFF2-40B4-BE49-F238E27FC236}">
                  <a16:creationId xmlns:a16="http://schemas.microsoft.com/office/drawing/2014/main" id="{79FAC916-D9BB-4794-81B4-7C47C67E850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B5CA2231-7A65-4D16-8400-A210CC41DB7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3" name="Oval 42">
              <a:extLst>
                <a:ext uri="{FF2B5EF4-FFF2-40B4-BE49-F238E27FC236}">
                  <a16:creationId xmlns:a16="http://schemas.microsoft.com/office/drawing/2014/main" id="{4B089C8C-B82B-4704-88E2-E857A5E21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4" name="Oval 43">
              <a:extLst>
                <a:ext uri="{FF2B5EF4-FFF2-40B4-BE49-F238E27FC236}">
                  <a16:creationId xmlns:a16="http://schemas.microsoft.com/office/drawing/2014/main" id="{434B90C8-5B4D-456E-AD99-80EF748FD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useBgFill="1">
        <p:nvSpPr>
          <p:cNvPr id="46" name="Rectangle 45">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Placeholder 7" descr="Data Points Digital background">
            <a:extLst>
              <a:ext uri="{FF2B5EF4-FFF2-40B4-BE49-F238E27FC236}">
                <a16:creationId xmlns:a16="http://schemas.microsoft.com/office/drawing/2014/main" id="{5FED7C55-F545-49A1-90FD-D853A25AB453}"/>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p:pic>
      <p:sp>
        <p:nvSpPr>
          <p:cNvPr id="48" name="Rectangle 47">
            <a:extLst>
              <a:ext uri="{FF2B5EF4-FFF2-40B4-BE49-F238E27FC236}">
                <a16:creationId xmlns:a16="http://schemas.microsoft.com/office/drawing/2014/main" id="{3C64A91D-E535-4C24-A0E3-96A3810E3F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26FC4867-BA3E-4F8E-AB23-684F34DF3D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3"/>
            <a:ext cx="9000000" cy="6857998"/>
          </a:xfrm>
          <a:prstGeom prst="rect">
            <a:avLst/>
          </a:prstGeom>
          <a:gradFill flip="none" rotWithShape="1">
            <a:gsLst>
              <a:gs pos="50000">
                <a:schemeClr val="bg2">
                  <a:alpha val="60000"/>
                </a:schemeClr>
              </a:gs>
              <a:gs pos="0">
                <a:schemeClr val="bg2">
                  <a:alpha val="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4">
            <a:extLst>
              <a:ext uri="{FF2B5EF4-FFF2-40B4-BE49-F238E27FC236}">
                <a16:creationId xmlns:a16="http://schemas.microsoft.com/office/drawing/2014/main" id="{40F1DF5B-353A-4270-8C10-6A1509441174}"/>
              </a:ext>
            </a:extLst>
          </p:cNvPr>
          <p:cNvSpPr>
            <a:spLocks noGrp="1"/>
          </p:cNvSpPr>
          <p:nvPr>
            <p:ph type="ctrTitle"/>
          </p:nvPr>
        </p:nvSpPr>
        <p:spPr>
          <a:xfrm>
            <a:off x="550863" y="549275"/>
            <a:ext cx="5437187" cy="2986234"/>
          </a:xfrm>
        </p:spPr>
        <p:txBody>
          <a:bodyPr vert="horz" wrap="square" lIns="0" tIns="0" rIns="0" bIns="0" rtlCol="0" anchor="b" anchorCtr="0">
            <a:normAutofit/>
          </a:bodyPr>
          <a:lstStyle/>
          <a:p>
            <a:pPr>
              <a:lnSpc>
                <a:spcPct val="100000"/>
              </a:lnSpc>
            </a:pPr>
            <a:r>
              <a:rPr lang="en-US" sz="6400" kern="1200" dirty="0">
                <a:solidFill>
                  <a:schemeClr val="tx1"/>
                </a:solidFill>
                <a:latin typeface="+mj-lt"/>
                <a:ea typeface="+mj-ea"/>
                <a:cs typeface="+mj-cs"/>
              </a:rPr>
              <a:t>Process</a:t>
            </a:r>
          </a:p>
        </p:txBody>
      </p:sp>
      <p:sp>
        <p:nvSpPr>
          <p:cNvPr id="16" name="Subtitle 15">
            <a:extLst>
              <a:ext uri="{FF2B5EF4-FFF2-40B4-BE49-F238E27FC236}">
                <a16:creationId xmlns:a16="http://schemas.microsoft.com/office/drawing/2014/main" id="{4BDCF583-1D5D-4235-97C2-39272B80A0B1}"/>
              </a:ext>
            </a:extLst>
          </p:cNvPr>
          <p:cNvSpPr>
            <a:spLocks noGrp="1"/>
          </p:cNvSpPr>
          <p:nvPr>
            <p:ph type="subTitle" idx="1"/>
          </p:nvPr>
        </p:nvSpPr>
        <p:spPr>
          <a:xfrm>
            <a:off x="550863" y="3827610"/>
            <a:ext cx="6379210" cy="2306490"/>
          </a:xfrm>
        </p:spPr>
        <p:txBody>
          <a:bodyPr vert="horz" wrap="square" lIns="0" tIns="0" rIns="0" bIns="0" rtlCol="0">
            <a:normAutofit/>
          </a:bodyPr>
          <a:lstStyle/>
          <a:p>
            <a:pPr marL="0" indent="0">
              <a:lnSpc>
                <a:spcPct val="100000"/>
              </a:lnSpc>
              <a:buNone/>
            </a:pPr>
            <a:r>
              <a:rPr lang="en-US" b="1" kern="1200" dirty="0">
                <a:solidFill>
                  <a:srgbClr val="FFFFFF"/>
                </a:solidFill>
                <a:latin typeface="Abadi" panose="020B0604020104020204" pitchFamily="34" charset="0"/>
              </a:rPr>
              <a:t>Supervisors are required to announce the leave scramble around October 1</a:t>
            </a:r>
            <a:r>
              <a:rPr lang="en-US" b="1" kern="1200" baseline="30000" dirty="0">
                <a:solidFill>
                  <a:srgbClr val="FFFFFF"/>
                </a:solidFill>
                <a:latin typeface="Abadi" panose="020B0604020104020204" pitchFamily="34" charset="0"/>
              </a:rPr>
              <a:t>st</a:t>
            </a:r>
            <a:r>
              <a:rPr lang="en-US" b="1" kern="1200" dirty="0">
                <a:solidFill>
                  <a:srgbClr val="FFFFFF"/>
                </a:solidFill>
                <a:latin typeface="Abadi" panose="020B0604020104020204" pitchFamily="34" charset="0"/>
              </a:rPr>
              <a:t> of each year.   If employees choose to participate in the leave scramble, they have from October 15</a:t>
            </a:r>
            <a:r>
              <a:rPr lang="en-US" b="1" kern="1200" baseline="30000" dirty="0">
                <a:solidFill>
                  <a:srgbClr val="FFFFFF"/>
                </a:solidFill>
                <a:latin typeface="Abadi" panose="020B0604020104020204" pitchFamily="34" charset="0"/>
              </a:rPr>
              <a:t>th</a:t>
            </a:r>
            <a:r>
              <a:rPr lang="en-US" b="1" kern="1200" dirty="0">
                <a:solidFill>
                  <a:srgbClr val="FFFFFF"/>
                </a:solidFill>
                <a:latin typeface="Abadi" panose="020B0604020104020204" pitchFamily="34" charset="0"/>
              </a:rPr>
              <a:t> to November 15</a:t>
            </a:r>
            <a:r>
              <a:rPr lang="en-US" b="1" kern="1200" baseline="30000" dirty="0">
                <a:solidFill>
                  <a:srgbClr val="FFFFFF"/>
                </a:solidFill>
                <a:latin typeface="Abadi" panose="020B0604020104020204" pitchFamily="34" charset="0"/>
              </a:rPr>
              <a:t>th</a:t>
            </a:r>
            <a:r>
              <a:rPr lang="en-US" b="1" kern="1200" dirty="0">
                <a:solidFill>
                  <a:srgbClr val="FFFFFF"/>
                </a:solidFill>
                <a:latin typeface="Abadi" panose="020B0604020104020204" pitchFamily="34" charset="0"/>
              </a:rPr>
              <a:t> to enter their leave for the following year.</a:t>
            </a:r>
          </a:p>
        </p:txBody>
      </p:sp>
      <p:sp>
        <p:nvSpPr>
          <p:cNvPr id="2" name="Date Placeholder 1">
            <a:extLst>
              <a:ext uri="{FF2B5EF4-FFF2-40B4-BE49-F238E27FC236}">
                <a16:creationId xmlns:a16="http://schemas.microsoft.com/office/drawing/2014/main" id="{2910D835-B454-4270-BB35-86A187307E6F}"/>
              </a:ext>
            </a:extLst>
          </p:cNvPr>
          <p:cNvSpPr>
            <a:spLocks noGrp="1"/>
          </p:cNvSpPr>
          <p:nvPr>
            <p:ph type="dt" sz="half" idx="10"/>
          </p:nvPr>
        </p:nvSpPr>
        <p:spPr/>
        <p:txBody>
          <a:bodyPr/>
          <a:lstStyle/>
          <a:p>
            <a:r>
              <a:rPr lang="en-US" dirty="0"/>
              <a:t>2022	</a:t>
            </a:r>
          </a:p>
        </p:txBody>
      </p:sp>
      <p:sp>
        <p:nvSpPr>
          <p:cNvPr id="3" name="Footer Placeholder 2">
            <a:extLst>
              <a:ext uri="{FF2B5EF4-FFF2-40B4-BE49-F238E27FC236}">
                <a16:creationId xmlns:a16="http://schemas.microsoft.com/office/drawing/2014/main" id="{7F7F653B-90B5-4F47-A33F-93DCB2EF68C2}"/>
              </a:ext>
            </a:extLst>
          </p:cNvPr>
          <p:cNvSpPr>
            <a:spLocks noGrp="1"/>
          </p:cNvSpPr>
          <p:nvPr>
            <p:ph type="ftr" sz="quarter" idx="11"/>
          </p:nvPr>
        </p:nvSpPr>
        <p:spPr/>
        <p:txBody>
          <a:bodyPr/>
          <a:lstStyle/>
          <a:p>
            <a:r>
              <a:rPr lang="en-US" dirty="0"/>
              <a:t>AFGE Local 910   816-922-2040    816-924-4440</a:t>
            </a:r>
          </a:p>
        </p:txBody>
      </p:sp>
      <p:sp>
        <p:nvSpPr>
          <p:cNvPr id="4" name="Slide Number Placeholder 3">
            <a:extLst>
              <a:ext uri="{FF2B5EF4-FFF2-40B4-BE49-F238E27FC236}">
                <a16:creationId xmlns:a16="http://schemas.microsoft.com/office/drawing/2014/main" id="{E1E7D98D-6710-41D2-B258-E1A1059D29F8}"/>
              </a:ext>
            </a:extLst>
          </p:cNvPr>
          <p:cNvSpPr>
            <a:spLocks noGrp="1"/>
          </p:cNvSpPr>
          <p:nvPr>
            <p:ph type="sldNum" sz="quarter" idx="12"/>
          </p:nvPr>
        </p:nvSpPr>
        <p:spPr/>
        <p:txBody>
          <a:bodyPr/>
          <a:lstStyle/>
          <a:p>
            <a:fld id="{DBA1B0FB-D917-4C8C-928F-313BD683BF39}" type="slidenum">
              <a:rPr lang="en-US" smtClean="0"/>
              <a:t>4</a:t>
            </a:fld>
            <a:endParaRPr lang="en-US"/>
          </a:p>
        </p:txBody>
      </p:sp>
    </p:spTree>
    <p:extLst>
      <p:ext uri="{BB962C8B-B14F-4D97-AF65-F5344CB8AC3E}">
        <p14:creationId xmlns:p14="http://schemas.microsoft.com/office/powerpoint/2010/main" val="560021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C15EE852-24F1-4643-8082-AB45CFF2BA10}"/>
              </a:ext>
            </a:extLst>
          </p:cNvPr>
          <p:cNvSpPr>
            <a:spLocks noGrp="1"/>
          </p:cNvSpPr>
          <p:nvPr>
            <p:ph type="title"/>
          </p:nvPr>
        </p:nvSpPr>
        <p:spPr>
          <a:xfrm>
            <a:off x="550863" y="549275"/>
            <a:ext cx="3974641" cy="3384550"/>
          </a:xfrm>
        </p:spPr>
        <p:txBody>
          <a:bodyPr>
            <a:normAutofit/>
          </a:bodyPr>
          <a:lstStyle/>
          <a:p>
            <a:r>
              <a:rPr lang="en-US" sz="2400" b="1" dirty="0">
                <a:solidFill>
                  <a:srgbClr val="FFFFFF"/>
                </a:solidFill>
                <a:latin typeface="Aharoni" panose="02010803020104030203" pitchFamily="2" charset="-79"/>
                <a:cs typeface="Aharoni" panose="02010803020104030203" pitchFamily="2" charset="-79"/>
              </a:rPr>
              <a:t>Supervisors</a:t>
            </a:r>
            <a:r>
              <a:rPr lang="en-US" sz="2400" dirty="0">
                <a:solidFill>
                  <a:srgbClr val="FFFFFF"/>
                </a:solidFill>
                <a:latin typeface="Abadi" panose="020B0604020104020204" pitchFamily="34" charset="0"/>
              </a:rPr>
              <a:t> have from November 15</a:t>
            </a:r>
            <a:r>
              <a:rPr lang="en-US" sz="2400" baseline="30000" dirty="0">
                <a:solidFill>
                  <a:srgbClr val="FFFFFF"/>
                </a:solidFill>
                <a:latin typeface="Abadi" panose="020B0604020104020204" pitchFamily="34" charset="0"/>
              </a:rPr>
              <a:t>th</a:t>
            </a:r>
            <a:r>
              <a:rPr lang="en-US" sz="2400" dirty="0">
                <a:solidFill>
                  <a:srgbClr val="FFFFFF"/>
                </a:solidFill>
                <a:latin typeface="Abadi" panose="020B0604020104020204" pitchFamily="34" charset="0"/>
              </a:rPr>
              <a:t> to December 15</a:t>
            </a:r>
            <a:r>
              <a:rPr lang="en-US" sz="2400" baseline="30000" dirty="0">
                <a:solidFill>
                  <a:srgbClr val="FFFFFF"/>
                </a:solidFill>
                <a:latin typeface="Abadi" panose="020B0604020104020204" pitchFamily="34" charset="0"/>
              </a:rPr>
              <a:t>th</a:t>
            </a:r>
            <a:r>
              <a:rPr lang="en-US" sz="2400" dirty="0">
                <a:solidFill>
                  <a:srgbClr val="FFFFFF"/>
                </a:solidFill>
                <a:latin typeface="Abadi" panose="020B0604020104020204" pitchFamily="34" charset="0"/>
              </a:rPr>
              <a:t> </a:t>
            </a:r>
            <a:r>
              <a:rPr lang="en-US" sz="2400" u="sng" dirty="0">
                <a:solidFill>
                  <a:srgbClr val="FFFFFF"/>
                </a:solidFill>
                <a:latin typeface="Abadi" panose="020B0604020104020204" pitchFamily="34" charset="0"/>
              </a:rPr>
              <a:t>to approve or deny </a:t>
            </a:r>
            <a:r>
              <a:rPr lang="en-US" sz="2400" dirty="0">
                <a:solidFill>
                  <a:srgbClr val="FFFFFF"/>
                </a:solidFill>
                <a:latin typeface="Abadi" panose="020B0604020104020204" pitchFamily="34" charset="0"/>
              </a:rPr>
              <a:t>all leave entered into the VATAS system.  Each and every leave request needs to be addressed with either approved leave or denied leave.</a:t>
            </a:r>
          </a:p>
        </p:txBody>
      </p:sp>
      <p:pic>
        <p:nvPicPr>
          <p:cNvPr id="18" name="Picture Placeholder 17" descr="A person drawing on a white board">
            <a:extLst>
              <a:ext uri="{FF2B5EF4-FFF2-40B4-BE49-F238E27FC236}">
                <a16:creationId xmlns:a16="http://schemas.microsoft.com/office/drawing/2014/main" id="{301557C2-9072-409B-88EC-E8577CEFCAFB}"/>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5535809" y="656633"/>
            <a:ext cx="5132388" cy="5132388"/>
          </a:xfrm>
        </p:spPr>
      </p:pic>
      <p:sp>
        <p:nvSpPr>
          <p:cNvPr id="19" name="Date Placeholder 18">
            <a:extLst>
              <a:ext uri="{FF2B5EF4-FFF2-40B4-BE49-F238E27FC236}">
                <a16:creationId xmlns:a16="http://schemas.microsoft.com/office/drawing/2014/main" id="{386DB667-0553-4FB8-B0E0-776539934AFF}"/>
              </a:ext>
            </a:extLst>
          </p:cNvPr>
          <p:cNvSpPr>
            <a:spLocks noGrp="1"/>
          </p:cNvSpPr>
          <p:nvPr>
            <p:ph type="dt" sz="half" idx="10"/>
          </p:nvPr>
        </p:nvSpPr>
        <p:spPr>
          <a:xfrm>
            <a:off x="550863" y="6507212"/>
            <a:ext cx="2628900" cy="153888"/>
          </a:xfrm>
        </p:spPr>
        <p:txBody>
          <a:bodyPr/>
          <a:lstStyle/>
          <a:p>
            <a:r>
              <a:rPr lang="en-US"/>
              <a:t> September 2022</a:t>
            </a:r>
            <a:endParaRPr lang="en-US" dirty="0"/>
          </a:p>
        </p:txBody>
      </p:sp>
      <p:sp>
        <p:nvSpPr>
          <p:cNvPr id="20" name="Footer Placeholder 19">
            <a:extLst>
              <a:ext uri="{FF2B5EF4-FFF2-40B4-BE49-F238E27FC236}">
                <a16:creationId xmlns:a16="http://schemas.microsoft.com/office/drawing/2014/main" id="{C77C6228-C5A8-44DC-ABD7-A22A4475D3DF}"/>
              </a:ext>
            </a:extLst>
          </p:cNvPr>
          <p:cNvSpPr>
            <a:spLocks noGrp="1"/>
          </p:cNvSpPr>
          <p:nvPr>
            <p:ph type="ftr" sz="quarter" idx="11"/>
          </p:nvPr>
        </p:nvSpPr>
        <p:spPr>
          <a:xfrm>
            <a:off x="3359150" y="6507212"/>
            <a:ext cx="6379210" cy="153888"/>
          </a:xfrm>
        </p:spPr>
        <p:txBody>
          <a:bodyPr/>
          <a:lstStyle/>
          <a:p>
            <a:r>
              <a:rPr lang="en-US"/>
              <a:t>AFGE Local 910   816-922-2040    816-924-4440</a:t>
            </a:r>
            <a:endParaRPr lang="en-US" dirty="0"/>
          </a:p>
        </p:txBody>
      </p:sp>
      <p:sp>
        <p:nvSpPr>
          <p:cNvPr id="21" name="Slide Number Placeholder 20">
            <a:extLst>
              <a:ext uri="{FF2B5EF4-FFF2-40B4-BE49-F238E27FC236}">
                <a16:creationId xmlns:a16="http://schemas.microsoft.com/office/drawing/2014/main" id="{1C563B34-DD53-4FB1-B8C2-8914E01C6365}"/>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5</a:t>
            </a:fld>
            <a:endParaRPr lang="en-US"/>
          </a:p>
        </p:txBody>
      </p:sp>
      <p:sp>
        <p:nvSpPr>
          <p:cNvPr id="4" name="Content Placeholder 3">
            <a:extLst>
              <a:ext uri="{FF2B5EF4-FFF2-40B4-BE49-F238E27FC236}">
                <a16:creationId xmlns:a16="http://schemas.microsoft.com/office/drawing/2014/main" id="{646CC0EC-5B9A-492E-8523-51A62E8DCA7F}"/>
              </a:ext>
            </a:extLst>
          </p:cNvPr>
          <p:cNvSpPr>
            <a:spLocks noGrp="1"/>
          </p:cNvSpPr>
          <p:nvPr>
            <p:ph sz="quarter" idx="15"/>
          </p:nvPr>
        </p:nvSpPr>
        <p:spPr>
          <a:xfrm>
            <a:off x="606426" y="4087813"/>
            <a:ext cx="4194174" cy="2351087"/>
          </a:xfrm>
        </p:spPr>
        <p:txBody>
          <a:bodyPr/>
          <a:lstStyle/>
          <a:p>
            <a:r>
              <a:rPr lang="en-US" dirty="0"/>
              <a:t>   If leave remains in pending status after December 15</a:t>
            </a:r>
            <a:r>
              <a:rPr lang="en-US" baseline="30000" dirty="0"/>
              <a:t>th</a:t>
            </a:r>
            <a:r>
              <a:rPr lang="en-US" dirty="0"/>
              <a:t> the union will be forced to file a grievance for violation of the MOU.</a:t>
            </a:r>
          </a:p>
        </p:txBody>
      </p:sp>
    </p:spTree>
    <p:extLst>
      <p:ext uri="{BB962C8B-B14F-4D97-AF65-F5344CB8AC3E}">
        <p14:creationId xmlns:p14="http://schemas.microsoft.com/office/powerpoint/2010/main" val="395518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D10F3D66-0109-4903-90B9-66D0E288F721}"/>
              </a:ext>
              <a:ext uri="{C183D7F6-B498-43B3-948B-1728B52AA6E4}">
                <adec:decorative xmlns:adec="http://schemas.microsoft.com/office/drawing/2017/decorative" val="1"/>
              </a:ext>
            </a:extLst>
          </p:cNvPr>
          <p:cNvGrpSpPr/>
          <p:nvPr/>
        </p:nvGrpSpPr>
        <p:grpSpPr>
          <a:xfrm>
            <a:off x="10379261" y="2030035"/>
            <a:ext cx="1335600" cy="1262947"/>
            <a:chOff x="10145015" y="2343978"/>
            <a:chExt cx="1335600" cy="1262947"/>
          </a:xfrm>
        </p:grpSpPr>
        <p:sp>
          <p:nvSpPr>
            <p:cNvPr id="26" name="Freeform: Shape 25">
              <a:extLst>
                <a:ext uri="{FF2B5EF4-FFF2-40B4-BE49-F238E27FC236}">
                  <a16:creationId xmlns:a16="http://schemas.microsoft.com/office/drawing/2014/main" id="{57DAB968-9B52-4EFF-AD39-7657DFEA6E48}"/>
                </a:ext>
              </a:extLst>
            </p:cNvPr>
            <p:cNvSpPr>
              <a:spLocks noChangeAspect="1"/>
            </p:cNvSpPr>
            <p:nvPr/>
          </p:nvSpPr>
          <p:spPr>
            <a:xfrm rot="8100000">
              <a:off x="10400615" y="234397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254000" dist="101600" dir="732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7" name="Oval 26">
              <a:extLst>
                <a:ext uri="{FF2B5EF4-FFF2-40B4-BE49-F238E27FC236}">
                  <a16:creationId xmlns:a16="http://schemas.microsoft.com/office/drawing/2014/main" id="{962BE440-9634-4380-B142-5DB692420C52}"/>
                </a:ext>
              </a:extLst>
            </p:cNvPr>
            <p:cNvSpPr/>
            <p:nvPr/>
          </p:nvSpPr>
          <p:spPr>
            <a:xfrm rot="13500000">
              <a:off x="10415015" y="2179851"/>
              <a:ext cx="540000" cy="1080000"/>
            </a:xfrm>
            <a:prstGeom prst="ellipse">
              <a:avLst/>
            </a:prstGeom>
            <a:gradFill>
              <a:gsLst>
                <a:gs pos="100000">
                  <a:schemeClr val="accent1">
                    <a:lumMod val="60000"/>
                    <a:lumOff val="40000"/>
                    <a:alpha val="0"/>
                  </a:schemeClr>
                </a:gs>
                <a:gs pos="0">
                  <a:schemeClr val="bg2">
                    <a:lumMod val="75000"/>
                    <a:lumOff val="25000"/>
                    <a:alpha val="33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7" name="Title 6">
            <a:extLst>
              <a:ext uri="{FF2B5EF4-FFF2-40B4-BE49-F238E27FC236}">
                <a16:creationId xmlns:a16="http://schemas.microsoft.com/office/drawing/2014/main" id="{4B18D636-CC10-4B1E-AA38-419DCCF2D9C9}"/>
              </a:ext>
            </a:extLst>
          </p:cNvPr>
          <p:cNvSpPr>
            <a:spLocks noGrp="1"/>
          </p:cNvSpPr>
          <p:nvPr>
            <p:ph type="title"/>
          </p:nvPr>
        </p:nvSpPr>
        <p:spPr>
          <a:xfrm>
            <a:off x="550862" y="549275"/>
            <a:ext cx="11097551" cy="1332000"/>
          </a:xfrm>
        </p:spPr>
        <p:txBody>
          <a:bodyPr>
            <a:normAutofit/>
          </a:bodyPr>
          <a:lstStyle/>
          <a:p>
            <a:r>
              <a:rPr lang="en-US" dirty="0"/>
              <a:t>Details: </a:t>
            </a:r>
          </a:p>
        </p:txBody>
      </p:sp>
      <p:sp>
        <p:nvSpPr>
          <p:cNvPr id="9" name="Text Placeholder 8">
            <a:extLst>
              <a:ext uri="{FF2B5EF4-FFF2-40B4-BE49-F238E27FC236}">
                <a16:creationId xmlns:a16="http://schemas.microsoft.com/office/drawing/2014/main" id="{0D098C43-2F2A-4100-89BC-5931039293FA}"/>
              </a:ext>
            </a:extLst>
          </p:cNvPr>
          <p:cNvSpPr>
            <a:spLocks noGrp="1"/>
          </p:cNvSpPr>
          <p:nvPr>
            <p:ph type="body" idx="1"/>
          </p:nvPr>
        </p:nvSpPr>
        <p:spPr>
          <a:xfrm>
            <a:off x="550864" y="1731375"/>
            <a:ext cx="5437186" cy="535354"/>
          </a:xfrm>
        </p:spPr>
        <p:txBody>
          <a:bodyPr/>
          <a:lstStyle/>
          <a:p>
            <a:r>
              <a:rPr lang="en-US" dirty="0"/>
              <a:t>					</a:t>
            </a:r>
          </a:p>
          <a:p>
            <a:r>
              <a:rPr lang="en-US" dirty="0"/>
              <a:t>How long to approve leave?</a:t>
            </a:r>
          </a:p>
        </p:txBody>
      </p:sp>
      <p:sp>
        <p:nvSpPr>
          <p:cNvPr id="10" name="Content Placeholder 9">
            <a:extLst>
              <a:ext uri="{FF2B5EF4-FFF2-40B4-BE49-F238E27FC236}">
                <a16:creationId xmlns:a16="http://schemas.microsoft.com/office/drawing/2014/main" id="{1DB251F7-EBE7-46AC-A920-FFE2C5AF68EA}"/>
              </a:ext>
            </a:extLst>
          </p:cNvPr>
          <p:cNvSpPr>
            <a:spLocks noGrp="1"/>
          </p:cNvSpPr>
          <p:nvPr>
            <p:ph sz="half" idx="2"/>
          </p:nvPr>
        </p:nvSpPr>
        <p:spPr>
          <a:xfrm>
            <a:off x="550863" y="2427370"/>
            <a:ext cx="5429114" cy="3515555"/>
          </a:xfrm>
        </p:spPr>
        <p:txBody>
          <a:bodyPr/>
          <a:lstStyle/>
          <a:p>
            <a:endParaRPr lang="en-US" sz="1800" dirty="0">
              <a:effectLst/>
              <a:latin typeface="Segoe UI" panose="020B0502040204020203" pitchFamily="34" charset="0"/>
              <a:ea typeface="Times New Roman" panose="02020603050405020304" pitchFamily="18" charset="0"/>
            </a:endParaRPr>
          </a:p>
          <a:p>
            <a:r>
              <a:rPr lang="en-US" sz="1800" dirty="0">
                <a:solidFill>
                  <a:srgbClr val="FFFFCC"/>
                </a:solidFill>
                <a:effectLst/>
                <a:latin typeface="Segoe UI" panose="020B0502040204020203" pitchFamily="34" charset="0"/>
                <a:ea typeface="Times New Roman" panose="02020603050405020304" pitchFamily="18" charset="0"/>
              </a:rPr>
              <a:t>T</a:t>
            </a:r>
            <a:r>
              <a:rPr lang="en-US" sz="1800" dirty="0">
                <a:solidFill>
                  <a:srgbClr val="FFFFCC"/>
                </a:solidFill>
                <a:effectLst/>
                <a:latin typeface="Calibri" panose="020F0502020204030204" pitchFamily="34" charset="0"/>
                <a:ea typeface="Calibri" panose="020F0502020204030204" pitchFamily="34" charset="0"/>
                <a:cs typeface="Times New Roman" panose="02020603050405020304" pitchFamily="18" charset="0"/>
              </a:rPr>
              <a:t>he decision for approval or denial of the leave request will be made within 10 working days of the request . </a:t>
            </a:r>
            <a:r>
              <a:rPr lang="en-US" sz="1800" dirty="0">
                <a:solidFill>
                  <a:srgbClr val="FFFFCC"/>
                </a:solidFill>
                <a:effectLst/>
                <a:latin typeface="Segoe UI" panose="020B0502040204020203" pitchFamily="34" charset="0"/>
                <a:ea typeface="Times New Roman" panose="02020603050405020304" pitchFamily="18" charset="0"/>
              </a:rPr>
              <a:t>The Department will make every effort to accommodate the employees’ requests, consistent with valid operational needs. The vacation plan for the next leave year will be completed by the end of the current calendar year:</a:t>
            </a:r>
            <a:endParaRPr lang="en-US" dirty="0">
              <a:solidFill>
                <a:srgbClr val="FFFFCC"/>
              </a:solidFill>
            </a:endParaRPr>
          </a:p>
        </p:txBody>
      </p:sp>
      <p:sp>
        <p:nvSpPr>
          <p:cNvPr id="11" name="Text Placeholder 10">
            <a:extLst>
              <a:ext uri="{FF2B5EF4-FFF2-40B4-BE49-F238E27FC236}">
                <a16:creationId xmlns:a16="http://schemas.microsoft.com/office/drawing/2014/main" id="{60726BA7-44D6-4116-90E3-38325026EAAD}"/>
              </a:ext>
            </a:extLst>
          </p:cNvPr>
          <p:cNvSpPr>
            <a:spLocks noGrp="1"/>
          </p:cNvSpPr>
          <p:nvPr>
            <p:ph type="body" sz="quarter" idx="3"/>
          </p:nvPr>
        </p:nvSpPr>
        <p:spPr>
          <a:xfrm>
            <a:off x="6212024" y="1731375"/>
            <a:ext cx="5436392" cy="535354"/>
          </a:xfrm>
        </p:spPr>
        <p:txBody>
          <a:bodyPr/>
          <a:lstStyle/>
          <a:p>
            <a:r>
              <a:rPr lang="en-US" dirty="0"/>
              <a:t>Two weeks off work</a:t>
            </a:r>
          </a:p>
        </p:txBody>
      </p:sp>
      <p:sp>
        <p:nvSpPr>
          <p:cNvPr id="12" name="Content Placeholder 11">
            <a:extLst>
              <a:ext uri="{FF2B5EF4-FFF2-40B4-BE49-F238E27FC236}">
                <a16:creationId xmlns:a16="http://schemas.microsoft.com/office/drawing/2014/main" id="{7FB7F30B-2A84-4C44-BC5A-E826ED6E74A2}"/>
              </a:ext>
            </a:extLst>
          </p:cNvPr>
          <p:cNvSpPr>
            <a:spLocks noGrp="1"/>
          </p:cNvSpPr>
          <p:nvPr>
            <p:ph sz="quarter" idx="4"/>
          </p:nvPr>
        </p:nvSpPr>
        <p:spPr>
          <a:xfrm>
            <a:off x="6212023" y="2427370"/>
            <a:ext cx="5436391" cy="3515555"/>
          </a:xfrm>
        </p:spPr>
        <p:txBody>
          <a:bodyPr/>
          <a:lstStyle/>
          <a:p>
            <a:pPr marL="342900" marR="0" lvl="0" indent="-342900">
              <a:lnSpc>
                <a:spcPct val="107000"/>
              </a:lnSpc>
              <a:spcBef>
                <a:spcPts val="0"/>
              </a:spcBef>
              <a:spcAft>
                <a:spcPts val="0"/>
              </a:spcAft>
              <a:buFont typeface="Symbol" panose="05050102010706020507" pitchFamily="18" charset="2"/>
              <a:buChar char=""/>
            </a:pPr>
            <a:endParaRPr lang="en-US" sz="18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solidFill>
                  <a:srgbClr val="FFCCFF"/>
                </a:solidFill>
                <a:effectLst/>
                <a:latin typeface="Segoe UI" panose="020B0502040204020203" pitchFamily="34" charset="0"/>
                <a:ea typeface="Times New Roman" panose="02020603050405020304" pitchFamily="18" charset="0"/>
              </a:rPr>
              <a:t>A minimum of two consecutive weeks or 2 total weeks (i.e., 80 hours) will be granted</a:t>
            </a:r>
            <a:br>
              <a:rPr lang="en-US" sz="1800" dirty="0">
                <a:solidFill>
                  <a:srgbClr val="FFCCFF"/>
                </a:solidFill>
                <a:effectLst/>
                <a:latin typeface="Calibri" panose="020F0502020204030204" pitchFamily="34" charset="0"/>
                <a:ea typeface="Calibri" panose="020F0502020204030204" pitchFamily="34" charset="0"/>
                <a:cs typeface="Times New Roman" panose="02020603050405020304" pitchFamily="18" charset="0"/>
              </a:rPr>
            </a:br>
            <a:r>
              <a:rPr lang="en-US" sz="1800" i="1" dirty="0">
                <a:solidFill>
                  <a:srgbClr val="FFCCFF"/>
                </a:solidFill>
                <a:effectLst/>
                <a:latin typeface="Segoe UI" panose="020B0502040204020203" pitchFamily="34" charset="0"/>
                <a:ea typeface="Times New Roman" panose="02020603050405020304" pitchFamily="18" charset="0"/>
              </a:rPr>
              <a:t>unless</a:t>
            </a:r>
            <a:r>
              <a:rPr lang="en-US" sz="1800" dirty="0">
                <a:solidFill>
                  <a:srgbClr val="FFCCFF"/>
                </a:solidFill>
                <a:effectLst/>
                <a:latin typeface="Segoe UI" panose="020B0502040204020203" pitchFamily="34" charset="0"/>
                <a:ea typeface="Times New Roman" panose="02020603050405020304" pitchFamily="18" charset="0"/>
              </a:rPr>
              <a:t> there are conflicting leave requests. More than two consecutive weeks can be granted if</a:t>
            </a:r>
            <a:r>
              <a:rPr lang="en-US" sz="1800" dirty="0">
                <a:solidFill>
                  <a:srgbClr val="FFCCFF"/>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dirty="0">
                <a:solidFill>
                  <a:srgbClr val="FFCCFF"/>
                </a:solidFill>
                <a:effectLst/>
                <a:latin typeface="Segoe UI" panose="020B0502040204020203" pitchFamily="34" charset="0"/>
                <a:ea typeface="Times New Roman" panose="02020603050405020304" pitchFamily="18" charset="0"/>
              </a:rPr>
              <a:t>there are no conflicts or minimum core staffing is available to meet projected patient care</a:t>
            </a:r>
            <a:br>
              <a:rPr lang="en-US" sz="1800" dirty="0">
                <a:solidFill>
                  <a:srgbClr val="FFCCFF"/>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FFCCFF"/>
                </a:solidFill>
                <a:effectLst/>
                <a:latin typeface="Segoe UI" panose="020B0502040204020203" pitchFamily="34" charset="0"/>
                <a:ea typeface="Times New Roman" panose="02020603050405020304" pitchFamily="18" charset="0"/>
              </a:rPr>
              <a:t>need.</a:t>
            </a:r>
            <a:endParaRPr lang="en-US" sz="1800" dirty="0">
              <a:solidFill>
                <a:srgbClr val="FFCCFF"/>
              </a:solidFill>
            </a:endParaRPr>
          </a:p>
          <a:p>
            <a:pPr marL="0" marR="0">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Date Placeholder 3">
            <a:extLst>
              <a:ext uri="{FF2B5EF4-FFF2-40B4-BE49-F238E27FC236}">
                <a16:creationId xmlns:a16="http://schemas.microsoft.com/office/drawing/2014/main" id="{0C329F70-04F7-4C70-BCF8-D4371F54EF2F}"/>
              </a:ext>
            </a:extLst>
          </p:cNvPr>
          <p:cNvSpPr>
            <a:spLocks noGrp="1"/>
          </p:cNvSpPr>
          <p:nvPr>
            <p:ph type="dt" sz="half" idx="10"/>
          </p:nvPr>
        </p:nvSpPr>
        <p:spPr>
          <a:xfrm>
            <a:off x="550863" y="6507212"/>
            <a:ext cx="2628900" cy="153888"/>
          </a:xfrm>
        </p:spPr>
        <p:txBody>
          <a:bodyPr/>
          <a:lstStyle/>
          <a:p>
            <a:r>
              <a:rPr lang="en-US"/>
              <a:t> September 2022</a:t>
            </a:r>
            <a:endParaRPr lang="en-US" dirty="0"/>
          </a:p>
        </p:txBody>
      </p:sp>
      <p:sp>
        <p:nvSpPr>
          <p:cNvPr id="5" name="Footer Placeholder 4">
            <a:extLst>
              <a:ext uri="{FF2B5EF4-FFF2-40B4-BE49-F238E27FC236}">
                <a16:creationId xmlns:a16="http://schemas.microsoft.com/office/drawing/2014/main" id="{06A3302E-502D-4151-81C9-5FD6AF9596D6}"/>
              </a:ext>
            </a:extLst>
          </p:cNvPr>
          <p:cNvSpPr>
            <a:spLocks noGrp="1"/>
          </p:cNvSpPr>
          <p:nvPr>
            <p:ph type="ftr" sz="quarter" idx="11"/>
          </p:nvPr>
        </p:nvSpPr>
        <p:spPr>
          <a:xfrm>
            <a:off x="3359150" y="6507212"/>
            <a:ext cx="6379210" cy="153888"/>
          </a:xfrm>
        </p:spPr>
        <p:txBody>
          <a:bodyPr/>
          <a:lstStyle/>
          <a:p>
            <a:r>
              <a:rPr lang="en-US" dirty="0"/>
              <a:t>AFGE Local 910   816-922-2040    816-924-4440</a:t>
            </a:r>
          </a:p>
        </p:txBody>
      </p:sp>
      <p:sp>
        <p:nvSpPr>
          <p:cNvPr id="6" name="Slide Number Placeholder 5">
            <a:extLst>
              <a:ext uri="{FF2B5EF4-FFF2-40B4-BE49-F238E27FC236}">
                <a16:creationId xmlns:a16="http://schemas.microsoft.com/office/drawing/2014/main" id="{9ED907F8-C614-4D59-A03F-BF9CD5E35703}"/>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6</a:t>
            </a:fld>
            <a:endParaRPr lang="en-US"/>
          </a:p>
        </p:txBody>
      </p:sp>
      <p:sp>
        <p:nvSpPr>
          <p:cNvPr id="22" name="Freeform: Shape 21">
            <a:extLst>
              <a:ext uri="{FF2B5EF4-FFF2-40B4-BE49-F238E27FC236}">
                <a16:creationId xmlns:a16="http://schemas.microsoft.com/office/drawing/2014/main" id="{C6F3814E-455F-456B-B1AF-7B993965A2C0}"/>
              </a:ext>
              <a:ext uri="{C183D7F6-B498-43B3-948B-1728B52AA6E4}">
                <adec:decorative xmlns:adec="http://schemas.microsoft.com/office/drawing/2017/decorative" val="1"/>
              </a:ext>
            </a:extLst>
          </p:cNvPr>
          <p:cNvSpPr>
            <a:spLocks noChangeAspect="1"/>
          </p:cNvSpPr>
          <p:nvPr/>
        </p:nvSpPr>
        <p:spPr>
          <a:xfrm>
            <a:off x="4295775" y="0"/>
            <a:ext cx="360000" cy="274638"/>
          </a:xfrm>
          <a:custGeom>
            <a:avLst/>
            <a:gdLst>
              <a:gd name="connsiteX0" fmla="*/ 30714 w 360000"/>
              <a:gd name="connsiteY0" fmla="*/ 0 h 274638"/>
              <a:gd name="connsiteX1" fmla="*/ 329286 w 360000"/>
              <a:gd name="connsiteY1" fmla="*/ 0 h 274638"/>
              <a:gd name="connsiteX2" fmla="*/ 345855 w 360000"/>
              <a:gd name="connsiteY2" fmla="*/ 24574 h 274638"/>
              <a:gd name="connsiteX3" fmla="*/ 360000 w 360000"/>
              <a:gd name="connsiteY3" fmla="*/ 94638 h 274638"/>
              <a:gd name="connsiteX4" fmla="*/ 180000 w 360000"/>
              <a:gd name="connsiteY4" fmla="*/ 274638 h 274638"/>
              <a:gd name="connsiteX5" fmla="*/ 0 w 360000"/>
              <a:gd name="connsiteY5" fmla="*/ 94638 h 274638"/>
              <a:gd name="connsiteX6" fmla="*/ 14145 w 360000"/>
              <a:gd name="connsiteY6" fmla="*/ 24574 h 274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0" h="274638">
                <a:moveTo>
                  <a:pt x="30714" y="0"/>
                </a:moveTo>
                <a:lnTo>
                  <a:pt x="329286" y="0"/>
                </a:lnTo>
                <a:lnTo>
                  <a:pt x="345855" y="24574"/>
                </a:lnTo>
                <a:cubicBezTo>
                  <a:pt x="354963" y="46109"/>
                  <a:pt x="360000" y="69785"/>
                  <a:pt x="360000" y="94638"/>
                </a:cubicBezTo>
                <a:cubicBezTo>
                  <a:pt x="360000" y="194049"/>
                  <a:pt x="279411" y="274638"/>
                  <a:pt x="180000" y="274638"/>
                </a:cubicBezTo>
                <a:cubicBezTo>
                  <a:pt x="80589" y="274638"/>
                  <a:pt x="0" y="194049"/>
                  <a:pt x="0" y="94638"/>
                </a:cubicBezTo>
                <a:cubicBezTo>
                  <a:pt x="0" y="69785"/>
                  <a:pt x="5037" y="46109"/>
                  <a:pt x="14145" y="24574"/>
                </a:cubicBezTo>
                <a:close/>
              </a:path>
            </a:pathLst>
          </a:cu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891345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7788B34-4190-4916-9048-47720EA5ABF1}"/>
              </a:ext>
            </a:extLst>
          </p:cNvPr>
          <p:cNvSpPr>
            <a:spLocks noGrp="1"/>
          </p:cNvSpPr>
          <p:nvPr>
            <p:ph type="title"/>
          </p:nvPr>
        </p:nvSpPr>
        <p:spPr>
          <a:xfrm>
            <a:off x="550862" y="549275"/>
            <a:ext cx="11097551" cy="1332000"/>
          </a:xfrm>
        </p:spPr>
        <p:txBody>
          <a:bodyPr/>
          <a:lstStyle/>
          <a:p>
            <a:r>
              <a:rPr lang="en-US" dirty="0"/>
              <a:t>Details: </a:t>
            </a:r>
          </a:p>
        </p:txBody>
      </p:sp>
      <p:sp>
        <p:nvSpPr>
          <p:cNvPr id="8" name="Text Placeholder 7">
            <a:extLst>
              <a:ext uri="{FF2B5EF4-FFF2-40B4-BE49-F238E27FC236}">
                <a16:creationId xmlns:a16="http://schemas.microsoft.com/office/drawing/2014/main" id="{ABA415A0-3B77-43FB-A408-5F1DA4B0AAFA}"/>
              </a:ext>
            </a:extLst>
          </p:cNvPr>
          <p:cNvSpPr>
            <a:spLocks noGrp="1"/>
          </p:cNvSpPr>
          <p:nvPr>
            <p:ph type="body" idx="1"/>
          </p:nvPr>
        </p:nvSpPr>
        <p:spPr>
          <a:xfrm>
            <a:off x="550864" y="1731375"/>
            <a:ext cx="3563936" cy="535354"/>
          </a:xfrm>
        </p:spPr>
        <p:txBody>
          <a:bodyPr/>
          <a:lstStyle/>
          <a:p>
            <a:r>
              <a:rPr lang="en-US" dirty="0"/>
              <a:t>Holidays		</a:t>
            </a:r>
          </a:p>
        </p:txBody>
      </p:sp>
      <p:sp>
        <p:nvSpPr>
          <p:cNvPr id="9" name="Content Placeholder 8">
            <a:extLst>
              <a:ext uri="{FF2B5EF4-FFF2-40B4-BE49-F238E27FC236}">
                <a16:creationId xmlns:a16="http://schemas.microsoft.com/office/drawing/2014/main" id="{8598ECEC-4413-4244-8F21-0076EC511806}"/>
              </a:ext>
            </a:extLst>
          </p:cNvPr>
          <p:cNvSpPr>
            <a:spLocks noGrp="1"/>
          </p:cNvSpPr>
          <p:nvPr>
            <p:ph sz="half" idx="2"/>
          </p:nvPr>
        </p:nvSpPr>
        <p:spPr>
          <a:xfrm>
            <a:off x="559476" y="2432304"/>
            <a:ext cx="3563936" cy="3515555"/>
          </a:xfrm>
        </p:spPr>
        <p:txBody>
          <a:bodyPr>
            <a:normAutofit/>
          </a:bodyPr>
          <a:lstStyle/>
          <a:p>
            <a:pPr lvl="0"/>
            <a:r>
              <a:rPr lang="en-US" sz="1600" dirty="0">
                <a:solidFill>
                  <a:srgbClr val="CCFFFF"/>
                </a:solidFill>
                <a:effectLst/>
                <a:latin typeface="Segoe UI" panose="020B0502040204020203" pitchFamily="34" charset="0"/>
                <a:ea typeface="Times New Roman" panose="02020603050405020304" pitchFamily="18" charset="0"/>
                <a:cs typeface="Times New Roman" panose="02020603050405020304" pitchFamily="18" charset="0"/>
              </a:rPr>
              <a:t>If requesting annual leave around a holiday, it will be granted as long as there are no</a:t>
            </a:r>
            <a:br>
              <a:rPr lang="en-US" sz="1600" dirty="0">
                <a:solidFill>
                  <a:srgbClr val="CCFFFF"/>
                </a:solidFill>
                <a:effectLst/>
                <a:latin typeface="Calibri" panose="020F0502020204030204" pitchFamily="34" charset="0"/>
                <a:ea typeface="Calibri" panose="020F0502020204030204" pitchFamily="34" charset="0"/>
                <a:cs typeface="Times New Roman" panose="02020603050405020304" pitchFamily="18" charset="0"/>
              </a:rPr>
            </a:br>
            <a:r>
              <a:rPr lang="en-US" sz="1600" dirty="0">
                <a:solidFill>
                  <a:srgbClr val="CCFFFF"/>
                </a:solidFill>
                <a:effectLst/>
                <a:latin typeface="Segoe UI" panose="020B0502040204020203" pitchFamily="34" charset="0"/>
                <a:ea typeface="Times New Roman" panose="02020603050405020304" pitchFamily="18" charset="0"/>
                <a:cs typeface="Times New Roman" panose="02020603050405020304" pitchFamily="18" charset="0"/>
              </a:rPr>
              <a:t>conflicting leave requests and minimum core staffing is available to meet projected patient care needs. If </a:t>
            </a:r>
            <a:r>
              <a:rPr lang="en-US" sz="1600" dirty="0">
                <a:solidFill>
                  <a:srgbClr val="CCFFFF"/>
                </a:solidFill>
                <a:effectLst/>
                <a:latin typeface="Calibri" panose="020F0502020204030204" pitchFamily="34" charset="0"/>
                <a:ea typeface="Calibri" panose="020F0502020204030204" pitchFamily="34" charset="0"/>
                <a:cs typeface="Times New Roman" panose="02020603050405020304" pitchFamily="18" charset="0"/>
              </a:rPr>
              <a:t>conflicting leave requests</a:t>
            </a:r>
            <a:r>
              <a:rPr lang="en-US" sz="1600" dirty="0">
                <a:solidFill>
                  <a:srgbClr val="CCFFFF"/>
                </a:solidFill>
                <a:effectLst/>
                <a:latin typeface="Segoe UI" panose="020B0502040204020203" pitchFamily="34" charset="0"/>
                <a:ea typeface="Times New Roman" panose="02020603050405020304" pitchFamily="18" charset="0"/>
                <a:cs typeface="Times New Roman" panose="02020603050405020304" pitchFamily="18" charset="0"/>
              </a:rPr>
              <a:t> occur, they will be resolved in the following manner:</a:t>
            </a:r>
            <a:endParaRPr lang="en-US" sz="1600" dirty="0">
              <a:solidFill>
                <a:srgbClr val="CCFFFF"/>
              </a:solidFill>
            </a:endParaRPr>
          </a:p>
          <a:p>
            <a:endParaRPr lang="en-US" dirty="0"/>
          </a:p>
        </p:txBody>
      </p:sp>
      <p:sp>
        <p:nvSpPr>
          <p:cNvPr id="12" name="Text Placeholder 11">
            <a:extLst>
              <a:ext uri="{FF2B5EF4-FFF2-40B4-BE49-F238E27FC236}">
                <a16:creationId xmlns:a16="http://schemas.microsoft.com/office/drawing/2014/main" id="{3A63626D-0E6E-4023-ABFC-A744C9862159}"/>
              </a:ext>
            </a:extLst>
          </p:cNvPr>
          <p:cNvSpPr>
            <a:spLocks noGrp="1"/>
          </p:cNvSpPr>
          <p:nvPr>
            <p:ph type="body" sz="quarter" idx="13"/>
          </p:nvPr>
        </p:nvSpPr>
        <p:spPr>
          <a:xfrm>
            <a:off x="4341573" y="1731375"/>
            <a:ext cx="3566160" cy="535354"/>
          </a:xfrm>
        </p:spPr>
        <p:txBody>
          <a:bodyPr/>
          <a:lstStyle/>
          <a:p>
            <a:r>
              <a:rPr lang="en-US" dirty="0"/>
              <a:t>Holidays</a:t>
            </a:r>
          </a:p>
        </p:txBody>
      </p:sp>
      <p:sp>
        <p:nvSpPr>
          <p:cNvPr id="13" name="Content Placeholder 12">
            <a:extLst>
              <a:ext uri="{FF2B5EF4-FFF2-40B4-BE49-F238E27FC236}">
                <a16:creationId xmlns:a16="http://schemas.microsoft.com/office/drawing/2014/main" id="{258E9390-685C-4BAD-BFAD-EC56E81C4745}"/>
              </a:ext>
            </a:extLst>
          </p:cNvPr>
          <p:cNvSpPr>
            <a:spLocks noGrp="1"/>
          </p:cNvSpPr>
          <p:nvPr>
            <p:ph sz="quarter" idx="14"/>
          </p:nvPr>
        </p:nvSpPr>
        <p:spPr>
          <a:xfrm>
            <a:off x="4341573" y="2427370"/>
            <a:ext cx="3508755" cy="3515555"/>
          </a:xfrm>
        </p:spPr>
        <p:txBody>
          <a:bodyPr>
            <a:normAutofit/>
          </a:bodyPr>
          <a:lstStyle/>
          <a:p>
            <a:pPr lvl="0"/>
            <a:r>
              <a:rPr lang="en-US" sz="1600" dirty="0">
                <a:solidFill>
                  <a:srgbClr val="CCFFFF"/>
                </a:solidFill>
                <a:effectLst/>
                <a:latin typeface="Segoe UI" panose="020B0502040204020203" pitchFamily="34" charset="0"/>
                <a:ea typeface="Times New Roman" panose="02020603050405020304" pitchFamily="18" charset="0"/>
                <a:cs typeface="Times New Roman" panose="02020603050405020304" pitchFamily="18" charset="0"/>
              </a:rPr>
              <a:t>Leave requests for the same holiday consecutively may be granted </a:t>
            </a:r>
            <a:r>
              <a:rPr lang="en-US" sz="1600" i="1" dirty="0">
                <a:solidFill>
                  <a:srgbClr val="CCFFFF"/>
                </a:solidFill>
                <a:effectLst/>
                <a:latin typeface="Segoe UI" panose="020B0502040204020203" pitchFamily="34" charset="0"/>
                <a:ea typeface="Times New Roman" panose="02020603050405020304" pitchFamily="18" charset="0"/>
                <a:cs typeface="Times New Roman" panose="02020603050405020304" pitchFamily="18" charset="0"/>
              </a:rPr>
              <a:t>if</a:t>
            </a:r>
            <a:r>
              <a:rPr lang="en-US" sz="1600" dirty="0">
                <a:solidFill>
                  <a:srgbClr val="CCFFFF"/>
                </a:solidFill>
                <a:effectLst/>
                <a:latin typeface="Segoe UI" panose="020B0502040204020203" pitchFamily="34" charset="0"/>
                <a:ea typeface="Times New Roman" panose="02020603050405020304" pitchFamily="18" charset="0"/>
                <a:cs typeface="Times New Roman" panose="02020603050405020304" pitchFamily="18" charset="0"/>
              </a:rPr>
              <a:t> there are no</a:t>
            </a:r>
            <a:br>
              <a:rPr lang="en-US" sz="1600" dirty="0">
                <a:solidFill>
                  <a:srgbClr val="CCFFFF"/>
                </a:solidFill>
                <a:effectLst/>
                <a:latin typeface="Calibri" panose="020F0502020204030204" pitchFamily="34" charset="0"/>
                <a:ea typeface="Calibri" panose="020F0502020204030204" pitchFamily="34" charset="0"/>
                <a:cs typeface="Times New Roman" panose="02020603050405020304" pitchFamily="18" charset="0"/>
              </a:rPr>
            </a:br>
            <a:r>
              <a:rPr lang="en-US" sz="1600" dirty="0">
                <a:solidFill>
                  <a:srgbClr val="CCFFFF"/>
                </a:solidFill>
                <a:effectLst/>
                <a:latin typeface="Segoe UI" panose="020B0502040204020203" pitchFamily="34" charset="0"/>
                <a:ea typeface="Times New Roman" panose="02020603050405020304" pitchFamily="18" charset="0"/>
                <a:cs typeface="Times New Roman" panose="02020603050405020304" pitchFamily="18" charset="0"/>
              </a:rPr>
              <a:t>conflicting leave requests.</a:t>
            </a:r>
            <a:endParaRPr lang="en-US" dirty="0">
              <a:solidFill>
                <a:srgbClr val="CCFFFF"/>
              </a:solidFill>
            </a:endParaRPr>
          </a:p>
        </p:txBody>
      </p:sp>
      <p:sp>
        <p:nvSpPr>
          <p:cNvPr id="10" name="Text Placeholder 9">
            <a:extLst>
              <a:ext uri="{FF2B5EF4-FFF2-40B4-BE49-F238E27FC236}">
                <a16:creationId xmlns:a16="http://schemas.microsoft.com/office/drawing/2014/main" id="{34A9BC34-CFDB-4D7A-8D6C-1CE608D0909F}"/>
              </a:ext>
            </a:extLst>
          </p:cNvPr>
          <p:cNvSpPr>
            <a:spLocks noGrp="1"/>
          </p:cNvSpPr>
          <p:nvPr>
            <p:ph type="body" sz="quarter" idx="3"/>
          </p:nvPr>
        </p:nvSpPr>
        <p:spPr>
          <a:xfrm>
            <a:off x="8139659" y="1731375"/>
            <a:ext cx="3566160" cy="535354"/>
          </a:xfrm>
        </p:spPr>
        <p:txBody>
          <a:bodyPr/>
          <a:lstStyle/>
          <a:p>
            <a:r>
              <a:rPr lang="en-US" dirty="0"/>
              <a:t>Holidays</a:t>
            </a:r>
          </a:p>
        </p:txBody>
      </p:sp>
      <p:sp>
        <p:nvSpPr>
          <p:cNvPr id="11" name="Content Placeholder 10">
            <a:extLst>
              <a:ext uri="{FF2B5EF4-FFF2-40B4-BE49-F238E27FC236}">
                <a16:creationId xmlns:a16="http://schemas.microsoft.com/office/drawing/2014/main" id="{1D014E48-5DD9-49CE-AD5B-0FEF69204F68}"/>
              </a:ext>
            </a:extLst>
          </p:cNvPr>
          <p:cNvSpPr>
            <a:spLocks noGrp="1"/>
          </p:cNvSpPr>
          <p:nvPr>
            <p:ph sz="quarter" idx="4"/>
          </p:nvPr>
        </p:nvSpPr>
        <p:spPr>
          <a:xfrm>
            <a:off x="8139659" y="2427370"/>
            <a:ext cx="3508755" cy="3515555"/>
          </a:xfrm>
        </p:spPr>
        <p:txBody>
          <a:bodyPr>
            <a:normAutofit/>
          </a:bodyPr>
          <a:lstStyle/>
          <a:p>
            <a:pPr lvl="0"/>
            <a:r>
              <a:rPr lang="en-US" sz="1600" dirty="0">
                <a:solidFill>
                  <a:srgbClr val="CCFFFF"/>
                </a:solidFill>
                <a:effectLst/>
                <a:latin typeface="Segoe UI" panose="020B0502040204020203" pitchFamily="34" charset="0"/>
                <a:ea typeface="Times New Roman" panose="02020603050405020304" pitchFamily="18" charset="0"/>
                <a:cs typeface="Times New Roman" panose="02020603050405020304" pitchFamily="18" charset="0"/>
              </a:rPr>
              <a:t>If neither employee had the time off the previous year, then seniority will be used to</a:t>
            </a:r>
            <a:br>
              <a:rPr lang="en-US" sz="1600" dirty="0">
                <a:solidFill>
                  <a:srgbClr val="CCFFFF"/>
                </a:solidFill>
                <a:effectLst/>
                <a:latin typeface="Calibri" panose="020F0502020204030204" pitchFamily="34" charset="0"/>
                <a:ea typeface="Calibri" panose="020F0502020204030204" pitchFamily="34" charset="0"/>
                <a:cs typeface="Times New Roman" panose="02020603050405020304" pitchFamily="18" charset="0"/>
              </a:rPr>
            </a:br>
            <a:r>
              <a:rPr lang="en-US" sz="1600" dirty="0">
                <a:solidFill>
                  <a:srgbClr val="CCFFFF"/>
                </a:solidFill>
                <a:effectLst/>
                <a:latin typeface="Segoe UI" panose="020B0502040204020203" pitchFamily="34" charset="0"/>
                <a:ea typeface="Times New Roman" panose="02020603050405020304" pitchFamily="18" charset="0"/>
                <a:cs typeface="Times New Roman" panose="02020603050405020304" pitchFamily="18" charset="0"/>
              </a:rPr>
              <a:t>determine who is granted leave.</a:t>
            </a:r>
            <a:r>
              <a:rPr lang="en-US" sz="1600" dirty="0">
                <a:solidFill>
                  <a:srgbClr val="CC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US" dirty="0">
              <a:solidFill>
                <a:srgbClr val="CCFFFF"/>
              </a:solidFill>
            </a:endParaRPr>
          </a:p>
        </p:txBody>
      </p:sp>
      <p:sp>
        <p:nvSpPr>
          <p:cNvPr id="14" name="Date Placeholder 13">
            <a:extLst>
              <a:ext uri="{FF2B5EF4-FFF2-40B4-BE49-F238E27FC236}">
                <a16:creationId xmlns:a16="http://schemas.microsoft.com/office/drawing/2014/main" id="{D236478C-E242-44E0-8357-C72C9B588CA7}"/>
              </a:ext>
            </a:extLst>
          </p:cNvPr>
          <p:cNvSpPr>
            <a:spLocks noGrp="1"/>
          </p:cNvSpPr>
          <p:nvPr>
            <p:ph type="dt" sz="half" idx="10"/>
          </p:nvPr>
        </p:nvSpPr>
        <p:spPr>
          <a:xfrm>
            <a:off x="550863" y="6507212"/>
            <a:ext cx="2628900" cy="153888"/>
          </a:xfrm>
        </p:spPr>
        <p:txBody>
          <a:bodyPr/>
          <a:lstStyle/>
          <a:p>
            <a:r>
              <a:rPr lang="en-US" dirty="0"/>
              <a:t>September 2022</a:t>
            </a:r>
          </a:p>
        </p:txBody>
      </p:sp>
      <p:sp>
        <p:nvSpPr>
          <p:cNvPr id="15" name="Footer Placeholder 14">
            <a:extLst>
              <a:ext uri="{FF2B5EF4-FFF2-40B4-BE49-F238E27FC236}">
                <a16:creationId xmlns:a16="http://schemas.microsoft.com/office/drawing/2014/main" id="{65A6DC02-681E-4AF7-AC6E-57CDDB2FBA28}"/>
              </a:ext>
            </a:extLst>
          </p:cNvPr>
          <p:cNvSpPr>
            <a:spLocks noGrp="1"/>
          </p:cNvSpPr>
          <p:nvPr>
            <p:ph type="ftr" sz="quarter" idx="11"/>
          </p:nvPr>
        </p:nvSpPr>
        <p:spPr>
          <a:xfrm>
            <a:off x="3359150" y="6507212"/>
            <a:ext cx="6379210" cy="153888"/>
          </a:xfrm>
        </p:spPr>
        <p:txBody>
          <a:bodyPr/>
          <a:lstStyle/>
          <a:p>
            <a:r>
              <a:rPr lang="en-US"/>
              <a:t>AFGE Local 910   816-922-2040    816-924-4440</a:t>
            </a:r>
            <a:endParaRPr lang="en-US" dirty="0"/>
          </a:p>
        </p:txBody>
      </p:sp>
      <p:sp>
        <p:nvSpPr>
          <p:cNvPr id="16" name="Slide Number Placeholder 15">
            <a:extLst>
              <a:ext uri="{FF2B5EF4-FFF2-40B4-BE49-F238E27FC236}">
                <a16:creationId xmlns:a16="http://schemas.microsoft.com/office/drawing/2014/main" id="{CF0A8666-4477-461C-A79D-E91232EE973E}"/>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7</a:t>
            </a:fld>
            <a:endParaRPr lang="en-US"/>
          </a:p>
        </p:txBody>
      </p:sp>
    </p:spTree>
    <p:extLst>
      <p:ext uri="{BB962C8B-B14F-4D97-AF65-F5344CB8AC3E}">
        <p14:creationId xmlns:p14="http://schemas.microsoft.com/office/powerpoint/2010/main" val="1420547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34A9BC34-CFDB-4D7A-8D6C-1CE608D0909F}"/>
              </a:ext>
            </a:extLst>
          </p:cNvPr>
          <p:cNvSpPr>
            <a:spLocks noGrp="1"/>
          </p:cNvSpPr>
          <p:nvPr>
            <p:ph type="body" sz="quarter" idx="3"/>
          </p:nvPr>
        </p:nvSpPr>
        <p:spPr>
          <a:xfrm rot="10800000" flipH="1" flipV="1">
            <a:off x="11012055" y="604926"/>
            <a:ext cx="775334" cy="573599"/>
          </a:xfrm>
        </p:spPr>
        <p:txBody>
          <a:bodyPr/>
          <a:lstStyle/>
          <a:p>
            <a:r>
              <a:rPr lang="en-US" dirty="0"/>
              <a:t>910</a:t>
            </a:r>
          </a:p>
        </p:txBody>
      </p:sp>
      <p:sp>
        <p:nvSpPr>
          <p:cNvPr id="7" name="Title 6">
            <a:extLst>
              <a:ext uri="{FF2B5EF4-FFF2-40B4-BE49-F238E27FC236}">
                <a16:creationId xmlns:a16="http://schemas.microsoft.com/office/drawing/2014/main" id="{47788B34-4190-4916-9048-47720EA5ABF1}"/>
              </a:ext>
            </a:extLst>
          </p:cNvPr>
          <p:cNvSpPr>
            <a:spLocks noGrp="1"/>
          </p:cNvSpPr>
          <p:nvPr>
            <p:ph type="title"/>
          </p:nvPr>
        </p:nvSpPr>
        <p:spPr>
          <a:xfrm>
            <a:off x="399124" y="506023"/>
            <a:ext cx="11097551" cy="1332000"/>
          </a:xfrm>
        </p:spPr>
        <p:txBody>
          <a:bodyPr/>
          <a:lstStyle/>
          <a:p>
            <a:r>
              <a:rPr lang="en-US" dirty="0"/>
              <a:t>Why Use VATAS?</a:t>
            </a:r>
          </a:p>
        </p:txBody>
      </p:sp>
      <p:sp>
        <p:nvSpPr>
          <p:cNvPr id="8" name="Text Placeholder 7">
            <a:extLst>
              <a:ext uri="{FF2B5EF4-FFF2-40B4-BE49-F238E27FC236}">
                <a16:creationId xmlns:a16="http://schemas.microsoft.com/office/drawing/2014/main" id="{ABA415A0-3B77-43FB-A408-5F1DA4B0AAFA}"/>
              </a:ext>
            </a:extLst>
          </p:cNvPr>
          <p:cNvSpPr>
            <a:spLocks noGrp="1"/>
          </p:cNvSpPr>
          <p:nvPr>
            <p:ph type="body" idx="1"/>
          </p:nvPr>
        </p:nvSpPr>
        <p:spPr>
          <a:xfrm>
            <a:off x="550864" y="1731375"/>
            <a:ext cx="3563936" cy="535354"/>
          </a:xfrm>
        </p:spPr>
        <p:txBody>
          <a:bodyPr/>
          <a:lstStyle/>
          <a:p>
            <a:r>
              <a:rPr lang="en-US" sz="1800" dirty="0">
                <a:effectLst/>
                <a:latin typeface="Calibri" panose="020F0502020204030204" pitchFamily="34" charset="0"/>
                <a:ea typeface="Calibri" panose="020F0502020204030204" pitchFamily="34" charset="0"/>
              </a:rPr>
              <a:t>WHY do we USE VATAS?</a:t>
            </a:r>
          </a:p>
          <a:p>
            <a:r>
              <a:rPr lang="en-US" dirty="0"/>
              <a:t>	</a:t>
            </a:r>
          </a:p>
        </p:txBody>
      </p:sp>
      <p:sp>
        <p:nvSpPr>
          <p:cNvPr id="9" name="Content Placeholder 8">
            <a:extLst>
              <a:ext uri="{FF2B5EF4-FFF2-40B4-BE49-F238E27FC236}">
                <a16:creationId xmlns:a16="http://schemas.microsoft.com/office/drawing/2014/main" id="{8598ECEC-4413-4244-8F21-0076EC511806}"/>
              </a:ext>
            </a:extLst>
          </p:cNvPr>
          <p:cNvSpPr>
            <a:spLocks noGrp="1"/>
          </p:cNvSpPr>
          <p:nvPr>
            <p:ph sz="half" idx="2"/>
          </p:nvPr>
        </p:nvSpPr>
        <p:spPr>
          <a:xfrm>
            <a:off x="550863" y="2647951"/>
            <a:ext cx="11289624" cy="3719424"/>
          </a:xfrm>
        </p:spPr>
        <p:txBody>
          <a:bodyPr>
            <a:normAutofit/>
          </a:bodyPr>
          <a:lstStyle/>
          <a:p>
            <a:pPr marL="0" marR="0" indent="0">
              <a:spcBef>
                <a:spcPts val="0"/>
              </a:spcBef>
              <a:spcAft>
                <a:spcPts val="0"/>
              </a:spcAft>
              <a:buNone/>
            </a:pPr>
            <a:endParaRPr lang="en-US" sz="1400" dirty="0">
              <a:solidFill>
                <a:srgbClr val="CCECFF"/>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a:solidFill>
                  <a:srgbClr val="CCECFF"/>
                </a:solidFill>
                <a:effectLst/>
                <a:latin typeface="Calibri" panose="020F0502020204030204" pitchFamily="34" charset="0"/>
                <a:ea typeface="Calibri" panose="020F0502020204030204" pitchFamily="34" charset="0"/>
              </a:rPr>
              <a:t>   Why use </a:t>
            </a:r>
            <a:r>
              <a:rPr lang="en-US" sz="1400" dirty="0" err="1">
                <a:solidFill>
                  <a:srgbClr val="CCECFF"/>
                </a:solidFill>
                <a:effectLst/>
                <a:latin typeface="Calibri" panose="020F0502020204030204" pitchFamily="34" charset="0"/>
                <a:ea typeface="Calibri" panose="020F0502020204030204" pitchFamily="34" charset="0"/>
              </a:rPr>
              <a:t>vatas</a:t>
            </a:r>
            <a:r>
              <a:rPr lang="en-US" sz="1400" dirty="0">
                <a:solidFill>
                  <a:srgbClr val="CCECFF"/>
                </a:solidFill>
                <a:effectLst/>
                <a:latin typeface="Calibri" panose="020F0502020204030204" pitchFamily="34" charset="0"/>
                <a:ea typeface="Calibri" panose="020F0502020204030204" pitchFamily="34" charset="0"/>
              </a:rPr>
              <a:t>?    </a:t>
            </a:r>
          </a:p>
          <a:p>
            <a:pPr marL="342900" marR="0" lvl="0" indent="-342900">
              <a:spcBef>
                <a:spcPts val="0"/>
              </a:spcBef>
              <a:spcAft>
                <a:spcPts val="0"/>
              </a:spcAft>
              <a:buFont typeface="Symbol" panose="05050102010706020507" pitchFamily="18" charset="2"/>
              <a:buChar char=""/>
            </a:pPr>
            <a:r>
              <a:rPr lang="en-US" sz="1400" dirty="0">
                <a:solidFill>
                  <a:srgbClr val="CCECFF"/>
                </a:solidFill>
                <a:effectLst/>
                <a:latin typeface="Calibri" panose="020F0502020204030204" pitchFamily="34" charset="0"/>
                <a:ea typeface="Times New Roman" panose="02020603050405020304" pitchFamily="18" charset="0"/>
              </a:rPr>
              <a:t>Time stamp  (for seniority purpose, and for leave scramble purpose)</a:t>
            </a:r>
            <a:endParaRPr lang="en-US" sz="1400" dirty="0">
              <a:solidFill>
                <a:srgbClr val="CCECFF"/>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400" dirty="0">
                <a:solidFill>
                  <a:srgbClr val="CCECFF"/>
                </a:solidFill>
                <a:effectLst/>
                <a:latin typeface="Calibri" panose="020F0502020204030204" pitchFamily="34" charset="0"/>
                <a:ea typeface="Times New Roman" panose="02020603050405020304" pitchFamily="18" charset="0"/>
              </a:rPr>
              <a:t>Only lets you enter leave if you have it</a:t>
            </a:r>
            <a:endParaRPr lang="en-US" sz="1400" dirty="0">
              <a:solidFill>
                <a:srgbClr val="CCECFF"/>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400" dirty="0">
                <a:solidFill>
                  <a:srgbClr val="CCECFF"/>
                </a:solidFill>
                <a:effectLst/>
                <a:latin typeface="Calibri" panose="020F0502020204030204" pitchFamily="34" charset="0"/>
                <a:ea typeface="Times New Roman" panose="02020603050405020304" pitchFamily="18" charset="0"/>
              </a:rPr>
              <a:t>Management tools  (they can see all leave on one screen)  (calendar view)</a:t>
            </a:r>
            <a:endParaRPr lang="en-US" sz="1400" dirty="0">
              <a:solidFill>
                <a:srgbClr val="CCECFF"/>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400" dirty="0">
                <a:solidFill>
                  <a:srgbClr val="CCECFF"/>
                </a:solidFill>
                <a:effectLst/>
                <a:latin typeface="Calibri" panose="020F0502020204030204" pitchFamily="34" charset="0"/>
                <a:ea typeface="Times New Roman" panose="02020603050405020304" pitchFamily="18" charset="0"/>
              </a:rPr>
              <a:t>VATAS Does not get lost</a:t>
            </a:r>
            <a:endParaRPr lang="en-US" sz="1400" dirty="0">
              <a:solidFill>
                <a:srgbClr val="CCECFF"/>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400" dirty="0">
                <a:solidFill>
                  <a:srgbClr val="CCECFF"/>
                </a:solidFill>
                <a:effectLst/>
                <a:latin typeface="Calibri" panose="020F0502020204030204" pitchFamily="34" charset="0"/>
                <a:ea typeface="Times New Roman" panose="02020603050405020304" pitchFamily="18" charset="0"/>
              </a:rPr>
              <a:t>VATAS Does not get changed</a:t>
            </a:r>
            <a:endParaRPr lang="en-US" sz="1400" dirty="0">
              <a:solidFill>
                <a:srgbClr val="CCECFF"/>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400" dirty="0">
                <a:solidFill>
                  <a:srgbClr val="CCECFF"/>
                </a:solidFill>
                <a:effectLst/>
                <a:latin typeface="Calibri" panose="020F0502020204030204" pitchFamily="34" charset="0"/>
                <a:ea typeface="Times New Roman" panose="02020603050405020304" pitchFamily="18" charset="0"/>
              </a:rPr>
              <a:t>Changes are timestamped  (employee used the leave scramble by entering the leave during the allotted time  Oct 15 to Nov 15</a:t>
            </a:r>
            <a:endParaRPr lang="en-US" sz="1400" dirty="0">
              <a:solidFill>
                <a:srgbClr val="CCECFF"/>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400" dirty="0">
                <a:solidFill>
                  <a:srgbClr val="CCECFF"/>
                </a:solidFill>
                <a:effectLst/>
                <a:latin typeface="Calibri" panose="020F0502020204030204" pitchFamily="34" charset="0"/>
                <a:ea typeface="Times New Roman" panose="02020603050405020304" pitchFamily="18" charset="0"/>
              </a:rPr>
              <a:t>You have to email or communicate with the supervisor to revert leave.</a:t>
            </a:r>
            <a:endParaRPr lang="en-US" sz="1400" dirty="0">
              <a:solidFill>
                <a:srgbClr val="CCECFF"/>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400" dirty="0">
                <a:solidFill>
                  <a:srgbClr val="CCECFF"/>
                </a:solidFill>
                <a:effectLst/>
                <a:latin typeface="Calibri" panose="020F0502020204030204" pitchFamily="34" charset="0"/>
                <a:ea typeface="Times New Roman" panose="02020603050405020304" pitchFamily="18" charset="0"/>
              </a:rPr>
              <a:t>You can tell quickly if your leave is still pending.</a:t>
            </a:r>
            <a:endParaRPr lang="en-US" sz="1400" dirty="0">
              <a:solidFill>
                <a:srgbClr val="CCECFF"/>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400" dirty="0">
                <a:solidFill>
                  <a:srgbClr val="CCECFF"/>
                </a:solidFill>
                <a:effectLst/>
                <a:latin typeface="Calibri" panose="020F0502020204030204" pitchFamily="34" charset="0"/>
                <a:ea typeface="Times New Roman" panose="02020603050405020304" pitchFamily="18" charset="0"/>
              </a:rPr>
              <a:t>Employee can log into </a:t>
            </a:r>
            <a:r>
              <a:rPr lang="en-US" sz="1400" dirty="0" err="1">
                <a:solidFill>
                  <a:srgbClr val="CCECFF"/>
                </a:solidFill>
                <a:effectLst/>
                <a:latin typeface="Calibri" panose="020F0502020204030204" pitchFamily="34" charset="0"/>
                <a:ea typeface="Times New Roman" panose="02020603050405020304" pitchFamily="18" charset="0"/>
              </a:rPr>
              <a:t>vatas</a:t>
            </a:r>
            <a:r>
              <a:rPr lang="en-US" sz="1400" dirty="0">
                <a:solidFill>
                  <a:srgbClr val="CCECFF"/>
                </a:solidFill>
                <a:effectLst/>
                <a:latin typeface="Calibri" panose="020F0502020204030204" pitchFamily="34" charset="0"/>
                <a:ea typeface="Times New Roman" panose="02020603050405020304" pitchFamily="18" charset="0"/>
              </a:rPr>
              <a:t> from any computer.</a:t>
            </a:r>
          </a:p>
          <a:p>
            <a:pPr marL="342900" marR="0" lvl="0" indent="-342900">
              <a:spcBef>
                <a:spcPts val="0"/>
              </a:spcBef>
              <a:spcAft>
                <a:spcPts val="0"/>
              </a:spcAft>
              <a:buFont typeface="Symbol" panose="05050102010706020507" pitchFamily="18" charset="2"/>
              <a:buChar char=""/>
            </a:pPr>
            <a:r>
              <a:rPr lang="en-US" sz="1400" dirty="0">
                <a:solidFill>
                  <a:srgbClr val="CCECFF"/>
                </a:solidFill>
                <a:effectLst/>
                <a:latin typeface="Calibri" panose="020F0502020204030204" pitchFamily="34" charset="0"/>
                <a:ea typeface="Times New Roman" panose="02020603050405020304" pitchFamily="18" charset="0"/>
              </a:rPr>
              <a:t>Employee can enter leave while off work.</a:t>
            </a:r>
            <a:endParaRPr lang="en-US" sz="1400" dirty="0">
              <a:solidFill>
                <a:srgbClr val="CCECFF"/>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400" dirty="0">
                <a:solidFill>
                  <a:srgbClr val="CCECFF"/>
                </a:solidFill>
                <a:effectLst/>
                <a:latin typeface="Calibri" panose="020F0502020204030204" pitchFamily="34" charset="0"/>
                <a:ea typeface="Times New Roman" panose="02020603050405020304" pitchFamily="18" charset="0"/>
              </a:rPr>
              <a:t>Management has leave records for as long as VATAS is operational.  ** years can pass and they can tell you who had Christmas off in 2020.</a:t>
            </a:r>
            <a:endParaRPr lang="en-US" sz="1400" dirty="0">
              <a:solidFill>
                <a:srgbClr val="CCECFF"/>
              </a:solidFill>
              <a:effectLst/>
              <a:latin typeface="Calibri" panose="020F0502020204030204" pitchFamily="34" charset="0"/>
              <a:ea typeface="Calibri" panose="020F0502020204030204" pitchFamily="34" charset="0"/>
            </a:endParaRPr>
          </a:p>
          <a:p>
            <a:endParaRPr lang="en-US" dirty="0"/>
          </a:p>
        </p:txBody>
      </p:sp>
      <p:sp>
        <p:nvSpPr>
          <p:cNvPr id="11" name="Content Placeholder 10">
            <a:extLst>
              <a:ext uri="{FF2B5EF4-FFF2-40B4-BE49-F238E27FC236}">
                <a16:creationId xmlns:a16="http://schemas.microsoft.com/office/drawing/2014/main" id="{1D014E48-5DD9-49CE-AD5B-0FEF69204F68}"/>
              </a:ext>
            </a:extLst>
          </p:cNvPr>
          <p:cNvSpPr>
            <a:spLocks noGrp="1"/>
          </p:cNvSpPr>
          <p:nvPr>
            <p:ph sz="quarter" idx="4"/>
          </p:nvPr>
        </p:nvSpPr>
        <p:spPr>
          <a:xfrm>
            <a:off x="550863" y="1841320"/>
            <a:ext cx="8421687" cy="1332000"/>
          </a:xfrm>
        </p:spPr>
        <p:txBody>
          <a:bodyPr>
            <a:normAutofit/>
          </a:bodyPr>
          <a:lstStyle/>
          <a:p>
            <a:r>
              <a:rPr lang="en-US" sz="1800" dirty="0">
                <a:solidFill>
                  <a:srgbClr val="CCECFF"/>
                </a:solidFill>
                <a:effectLst/>
                <a:latin typeface="Calibri" panose="020F0502020204030204" pitchFamily="34" charset="0"/>
                <a:ea typeface="Calibri" panose="020F0502020204030204" pitchFamily="34" charset="0"/>
              </a:rPr>
              <a:t>VATAS is the government leave program established in June 2018.  If an employee does not have the sufficient number of hours to submit leave in VATAS, the system will not allow the entry.</a:t>
            </a:r>
          </a:p>
          <a:p>
            <a:pPr lvl="0"/>
            <a:endParaRPr lang="en-US" dirty="0">
              <a:solidFill>
                <a:srgbClr val="CCFFFF"/>
              </a:solidFill>
            </a:endParaRPr>
          </a:p>
        </p:txBody>
      </p:sp>
      <p:sp>
        <p:nvSpPr>
          <p:cNvPr id="14" name="Date Placeholder 13">
            <a:extLst>
              <a:ext uri="{FF2B5EF4-FFF2-40B4-BE49-F238E27FC236}">
                <a16:creationId xmlns:a16="http://schemas.microsoft.com/office/drawing/2014/main" id="{D236478C-E242-44E0-8357-C72C9B588CA7}"/>
              </a:ext>
            </a:extLst>
          </p:cNvPr>
          <p:cNvSpPr>
            <a:spLocks noGrp="1"/>
          </p:cNvSpPr>
          <p:nvPr>
            <p:ph type="dt" sz="half" idx="10"/>
          </p:nvPr>
        </p:nvSpPr>
        <p:spPr>
          <a:xfrm>
            <a:off x="550863" y="6507212"/>
            <a:ext cx="2628900" cy="153888"/>
          </a:xfrm>
        </p:spPr>
        <p:txBody>
          <a:bodyPr/>
          <a:lstStyle/>
          <a:p>
            <a:r>
              <a:rPr lang="en-US" dirty="0"/>
              <a:t>September 2022</a:t>
            </a:r>
          </a:p>
        </p:txBody>
      </p:sp>
      <p:sp>
        <p:nvSpPr>
          <p:cNvPr id="15" name="Footer Placeholder 14">
            <a:extLst>
              <a:ext uri="{FF2B5EF4-FFF2-40B4-BE49-F238E27FC236}">
                <a16:creationId xmlns:a16="http://schemas.microsoft.com/office/drawing/2014/main" id="{65A6DC02-681E-4AF7-AC6E-57CDDB2FBA28}"/>
              </a:ext>
            </a:extLst>
          </p:cNvPr>
          <p:cNvSpPr>
            <a:spLocks noGrp="1"/>
          </p:cNvSpPr>
          <p:nvPr>
            <p:ph type="ftr" sz="quarter" idx="11"/>
          </p:nvPr>
        </p:nvSpPr>
        <p:spPr>
          <a:xfrm>
            <a:off x="3359150" y="6507212"/>
            <a:ext cx="6379210" cy="153888"/>
          </a:xfrm>
        </p:spPr>
        <p:txBody>
          <a:bodyPr/>
          <a:lstStyle/>
          <a:p>
            <a:r>
              <a:rPr lang="en-US" dirty="0"/>
              <a:t>AFGE Local 910   816-922-2040    816-924-4440</a:t>
            </a:r>
          </a:p>
        </p:txBody>
      </p:sp>
      <p:sp>
        <p:nvSpPr>
          <p:cNvPr id="16" name="Slide Number Placeholder 15">
            <a:extLst>
              <a:ext uri="{FF2B5EF4-FFF2-40B4-BE49-F238E27FC236}">
                <a16:creationId xmlns:a16="http://schemas.microsoft.com/office/drawing/2014/main" id="{CF0A8666-4477-461C-A79D-E91232EE973E}"/>
              </a:ext>
            </a:extLst>
          </p:cNvPr>
          <p:cNvSpPr>
            <a:spLocks noGrp="1"/>
          </p:cNvSpPr>
          <p:nvPr>
            <p:ph type="sldNum" sz="quarter" idx="12"/>
          </p:nvPr>
        </p:nvSpPr>
        <p:spPr>
          <a:xfrm>
            <a:off x="9948863" y="6507212"/>
            <a:ext cx="1692274" cy="153888"/>
          </a:xfrm>
        </p:spPr>
        <p:txBody>
          <a:bodyPr/>
          <a:lstStyle/>
          <a:p>
            <a:r>
              <a:rPr lang="en-US" dirty="0"/>
              <a:t>.</a:t>
            </a:r>
            <a:fld id="{DBA1B0FB-D917-4C8C-928F-313BD683BF39}" type="slidenum">
              <a:rPr lang="en-US" smtClean="0"/>
              <a:pPr/>
              <a:t>8</a:t>
            </a:fld>
            <a:endParaRPr lang="en-US" dirty="0"/>
          </a:p>
        </p:txBody>
      </p:sp>
      <p:sp>
        <p:nvSpPr>
          <p:cNvPr id="3" name="Content Placeholder 2">
            <a:extLst>
              <a:ext uri="{FF2B5EF4-FFF2-40B4-BE49-F238E27FC236}">
                <a16:creationId xmlns:a16="http://schemas.microsoft.com/office/drawing/2014/main" id="{6E6652CE-AD97-48DB-BAE6-CFD901611EEB}"/>
              </a:ext>
            </a:extLst>
          </p:cNvPr>
          <p:cNvSpPr>
            <a:spLocks noGrp="1"/>
          </p:cNvSpPr>
          <p:nvPr>
            <p:ph sz="quarter" idx="14"/>
          </p:nvPr>
        </p:nvSpPr>
        <p:spPr>
          <a:xfrm>
            <a:off x="10906125" y="1504424"/>
            <a:ext cx="550673" cy="333600"/>
          </a:xfrm>
        </p:spPr>
        <p:txBody>
          <a:bodyPr/>
          <a:lstStyle/>
          <a:p>
            <a:r>
              <a:rPr lang="en-US" dirty="0"/>
              <a:t>.</a:t>
            </a:r>
          </a:p>
        </p:txBody>
      </p:sp>
      <p:sp>
        <p:nvSpPr>
          <p:cNvPr id="5" name="Text Placeholder 4">
            <a:extLst>
              <a:ext uri="{FF2B5EF4-FFF2-40B4-BE49-F238E27FC236}">
                <a16:creationId xmlns:a16="http://schemas.microsoft.com/office/drawing/2014/main" id="{0DB54810-2C22-4AFD-9D59-51B3B356FB2D}"/>
              </a:ext>
            </a:extLst>
          </p:cNvPr>
          <p:cNvSpPr>
            <a:spLocks noGrp="1"/>
          </p:cNvSpPr>
          <p:nvPr>
            <p:ph type="body" sz="quarter" idx="13"/>
          </p:nvPr>
        </p:nvSpPr>
        <p:spPr>
          <a:xfrm>
            <a:off x="11456797" y="1921986"/>
            <a:ext cx="306529" cy="535354"/>
          </a:xfrm>
        </p:spPr>
        <p:txBody>
          <a:bodyPr/>
          <a:lstStyle/>
          <a:p>
            <a:r>
              <a:rPr lang="en-US" dirty="0"/>
              <a:t>.</a:t>
            </a:r>
          </a:p>
        </p:txBody>
      </p:sp>
    </p:spTree>
    <p:extLst>
      <p:ext uri="{BB962C8B-B14F-4D97-AF65-F5344CB8AC3E}">
        <p14:creationId xmlns:p14="http://schemas.microsoft.com/office/powerpoint/2010/main" val="3135369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D72D26-24EF-4CBD-9431-A558CB7CA906}"/>
              </a:ext>
            </a:extLst>
          </p:cNvPr>
          <p:cNvSpPr>
            <a:spLocks noGrp="1"/>
          </p:cNvSpPr>
          <p:nvPr>
            <p:ph type="title"/>
          </p:nvPr>
        </p:nvSpPr>
        <p:spPr>
          <a:xfrm>
            <a:off x="550862" y="549275"/>
            <a:ext cx="11091600" cy="1332000"/>
          </a:xfrm>
        </p:spPr>
        <p:txBody>
          <a:bodyPr/>
          <a:lstStyle/>
          <a:p>
            <a:r>
              <a:rPr lang="en-US" dirty="0"/>
              <a:t>Timeline:</a:t>
            </a:r>
          </a:p>
        </p:txBody>
      </p:sp>
      <p:graphicFrame>
        <p:nvGraphicFramePr>
          <p:cNvPr id="4" name="Content Placeholder 3" descr="Timeline Smart Art Placeholder ">
            <a:extLst>
              <a:ext uri="{FF2B5EF4-FFF2-40B4-BE49-F238E27FC236}">
                <a16:creationId xmlns:a16="http://schemas.microsoft.com/office/drawing/2014/main" id="{93897051-DA8D-4072-A594-51769F8D52F5}"/>
              </a:ext>
            </a:extLst>
          </p:cNvPr>
          <p:cNvGraphicFramePr>
            <a:graphicFrameLocks noGrp="1"/>
          </p:cNvGraphicFramePr>
          <p:nvPr>
            <p:ph idx="1"/>
            <p:extLst>
              <p:ext uri="{D42A27DB-BD31-4B8C-83A1-F6EECF244321}">
                <p14:modId xmlns:p14="http://schemas.microsoft.com/office/powerpoint/2010/main" val="2355302287"/>
              </p:ext>
            </p:extLst>
          </p:nvPr>
        </p:nvGraphicFramePr>
        <p:xfrm>
          <a:off x="550863" y="2112963"/>
          <a:ext cx="11090275" cy="39798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Date Placeholder 1">
            <a:extLst>
              <a:ext uri="{FF2B5EF4-FFF2-40B4-BE49-F238E27FC236}">
                <a16:creationId xmlns:a16="http://schemas.microsoft.com/office/drawing/2014/main" id="{81FCAF0A-629F-4EC6-B3E6-563ED999F360}"/>
              </a:ext>
            </a:extLst>
          </p:cNvPr>
          <p:cNvSpPr>
            <a:spLocks noGrp="1"/>
          </p:cNvSpPr>
          <p:nvPr>
            <p:ph type="dt" sz="half" idx="10"/>
          </p:nvPr>
        </p:nvSpPr>
        <p:spPr>
          <a:xfrm>
            <a:off x="541338" y="6507212"/>
            <a:ext cx="2628900" cy="153888"/>
          </a:xfrm>
        </p:spPr>
        <p:txBody>
          <a:bodyPr/>
          <a:lstStyle/>
          <a:p>
            <a:r>
              <a:rPr lang="en-US" dirty="0"/>
              <a:t>September 2022</a:t>
            </a:r>
          </a:p>
        </p:txBody>
      </p:sp>
      <p:sp>
        <p:nvSpPr>
          <p:cNvPr id="7" name="Footer Placeholder 6">
            <a:extLst>
              <a:ext uri="{FF2B5EF4-FFF2-40B4-BE49-F238E27FC236}">
                <a16:creationId xmlns:a16="http://schemas.microsoft.com/office/drawing/2014/main" id="{920A7C57-D6C5-4BA0-AB3C-41D4E3436B0E}"/>
              </a:ext>
            </a:extLst>
          </p:cNvPr>
          <p:cNvSpPr>
            <a:spLocks noGrp="1"/>
          </p:cNvSpPr>
          <p:nvPr>
            <p:ph type="ftr" sz="quarter" idx="11"/>
          </p:nvPr>
        </p:nvSpPr>
        <p:spPr>
          <a:xfrm>
            <a:off x="3359150" y="6507212"/>
            <a:ext cx="6379210" cy="153888"/>
          </a:xfrm>
        </p:spPr>
        <p:txBody>
          <a:bodyPr/>
          <a:lstStyle/>
          <a:p>
            <a:r>
              <a:rPr lang="en-US" dirty="0"/>
              <a:t>AFGE Local 910   816-922-2040    816-924-4440</a:t>
            </a:r>
          </a:p>
        </p:txBody>
      </p:sp>
      <p:sp>
        <p:nvSpPr>
          <p:cNvPr id="6" name="Slide Number Placeholder 5">
            <a:extLst>
              <a:ext uri="{FF2B5EF4-FFF2-40B4-BE49-F238E27FC236}">
                <a16:creationId xmlns:a16="http://schemas.microsoft.com/office/drawing/2014/main" id="{5E5CAC52-3FD1-464A-805A-B8F7AF04574A}"/>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9</a:t>
            </a:fld>
            <a:endParaRPr lang="en-US"/>
          </a:p>
        </p:txBody>
      </p:sp>
    </p:spTree>
    <p:extLst>
      <p:ext uri="{BB962C8B-B14F-4D97-AF65-F5344CB8AC3E}">
        <p14:creationId xmlns:p14="http://schemas.microsoft.com/office/powerpoint/2010/main" val="2624630061"/>
      </p:ext>
    </p:extLst>
  </p:cSld>
  <p:clrMapOvr>
    <a:masterClrMapping/>
  </p:clrMapOvr>
</p:sld>
</file>

<file path=ppt/theme/theme1.xml><?xml version="1.0" encoding="utf-8"?>
<a:theme xmlns:a="http://schemas.openxmlformats.org/drawingml/2006/main" name="3DFloatVTI">
  <a:themeElements>
    <a:clrScheme name="Float">
      <a:dk1>
        <a:sysClr val="windowText" lastClr="000000"/>
      </a:dk1>
      <a:lt1>
        <a:sysClr val="window" lastClr="FFFFFF"/>
      </a:lt1>
      <a:dk2>
        <a:srgbClr val="1B192E"/>
      </a:dk2>
      <a:lt2>
        <a:srgbClr val="EAE5EB"/>
      </a:lt2>
      <a:accent1>
        <a:srgbClr val="13BE89"/>
      </a:accent1>
      <a:accent2>
        <a:srgbClr val="12B1BF"/>
      </a:accent2>
      <a:accent3>
        <a:srgbClr val="D40AA8"/>
      </a:accent3>
      <a:accent4>
        <a:srgbClr val="B86E62"/>
      </a:accent4>
      <a:accent5>
        <a:srgbClr val="A3A3C1"/>
      </a:accent5>
      <a:accent6>
        <a:srgbClr val="37335B"/>
      </a:accent6>
      <a:hlink>
        <a:srgbClr val="0066FF"/>
      </a:hlink>
      <a:folHlink>
        <a:srgbClr val="666699"/>
      </a:folHlink>
    </a:clrScheme>
    <a:fontScheme name="Float">
      <a:majorFont>
        <a:latin typeface="Walbaum Display"/>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04751AB-E840-446F-8D49-E697067EC887}">
  <ds:schemaRefs>
    <ds:schemaRef ds:uri="http://schemas.microsoft.com/sharepoint/v3/contenttype/forms"/>
  </ds:schemaRefs>
</ds:datastoreItem>
</file>

<file path=customXml/itemProps2.xml><?xml version="1.0" encoding="utf-8"?>
<ds:datastoreItem xmlns:ds="http://schemas.openxmlformats.org/officeDocument/2006/customXml" ds:itemID="{50811A92-D464-4AC4-A396-BA73B10CEEAC}">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DE4876F9-7AE1-498D-B8FE-1E3AD703D2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{9D76947F-31D2-471C-B3A9-FB8B21A9D1DC}tf33713516_win32</Template>
  <TotalTime>371</TotalTime>
  <Words>961</Words>
  <Application>Microsoft Office PowerPoint</Application>
  <PresentationFormat>Widescreen</PresentationFormat>
  <Paragraphs>135</Paragraphs>
  <Slides>13</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Abadi</vt:lpstr>
      <vt:lpstr>Aharoni</vt:lpstr>
      <vt:lpstr>Arial</vt:lpstr>
      <vt:lpstr>Calibri</vt:lpstr>
      <vt:lpstr>Gill Sans MT</vt:lpstr>
      <vt:lpstr>Segoe UI</vt:lpstr>
      <vt:lpstr>Symbol</vt:lpstr>
      <vt:lpstr>Walbaum Display</vt:lpstr>
      <vt:lpstr>3DFloatVTI</vt:lpstr>
      <vt:lpstr>The Leave Scramble</vt:lpstr>
      <vt:lpstr>Agenda</vt:lpstr>
      <vt:lpstr>Introduction</vt:lpstr>
      <vt:lpstr>Process</vt:lpstr>
      <vt:lpstr>Supervisors have from November 15th to December 15th to approve or deny all leave entered into the VATAS system.  Each and every leave request needs to be addressed with either approved leave or denied leave.</vt:lpstr>
      <vt:lpstr>Details: </vt:lpstr>
      <vt:lpstr>Details: </vt:lpstr>
      <vt:lpstr>Why Use VATAS?</vt:lpstr>
      <vt:lpstr>Timeline:</vt:lpstr>
      <vt:lpstr>Questions and answers:</vt:lpstr>
      <vt:lpstr>Hospital MOUs </vt:lpstr>
      <vt:lpstr>Summary</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Leave Scramble</dc:title>
  <dc:creator>Folsom, Jill (KCVA)</dc:creator>
  <cp:lastModifiedBy>Folsom, Jill (KCVA)</cp:lastModifiedBy>
  <cp:revision>23</cp:revision>
  <dcterms:created xsi:type="dcterms:W3CDTF">2022-09-22T18:24:49Z</dcterms:created>
  <dcterms:modified xsi:type="dcterms:W3CDTF">2022-09-29T19:54:44Z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